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2.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12.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Lst>
  <p:sldSz cy="6858000" cx="12192000"/>
  <p:notesSz cx="6858000" cy="9144000"/>
  <p:embeddedFontLst>
    <p:embeddedFont>
      <p:font typeface="Lora"/>
      <p:regular r:id="rId18"/>
      <p:bold r:id="rId19"/>
      <p:italic r:id="rId20"/>
      <p:boldItalic r:id="rId21"/>
    </p:embeddedFont>
    <p:embeddedFont>
      <p:font typeface="Quattrocento Sans"/>
      <p:regular r:id="rId22"/>
      <p:bold r:id="rId23"/>
      <p:italic r:id="rId24"/>
      <p:boldItalic r:id="rId25"/>
    </p:embeddedFont>
    <p:embeddedFont>
      <p:font typeface="Roboto Light"/>
      <p:regular r:id="rId26"/>
      <p:bold r:id="rId27"/>
      <p:italic r:id="rId28"/>
      <p:boldItalic r:id="rId29"/>
    </p:embeddedFont>
    <p:embeddedFont>
      <p:font typeface="Nunito Sans"/>
      <p:regular r:id="rId30"/>
      <p:bold r:id="rId31"/>
      <p:italic r:id="rId32"/>
      <p:boldItalic r:id="rId3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3840">
          <p15:clr>
            <a:srgbClr val="A4A3A4"/>
          </p15:clr>
        </p15:guide>
      </p15:sldGuideLst>
    </p:ext>
    <p:ext uri="GoogleSlidesCustomDataVersion2">
      <go:slidesCustomData xmlns:go="http://customooxmlschemas.google.com/" r:id="rId34" roundtripDataSignature="AMtx7mhxCjVJjyqLLcdfxSmOr6MiwlO71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384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Lora-italic.fntdata"/><Relationship Id="rId22" Type="http://schemas.openxmlformats.org/officeDocument/2006/relationships/font" Target="fonts/QuattrocentoSans-regular.fntdata"/><Relationship Id="rId21" Type="http://schemas.openxmlformats.org/officeDocument/2006/relationships/font" Target="fonts/Lora-boldItalic.fntdata"/><Relationship Id="rId24" Type="http://schemas.openxmlformats.org/officeDocument/2006/relationships/font" Target="fonts/QuattrocentoSans-italic.fntdata"/><Relationship Id="rId23" Type="http://schemas.openxmlformats.org/officeDocument/2006/relationships/font" Target="fonts/QuattrocentoSans-bold.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RobotoLight-regular.fntdata"/><Relationship Id="rId25" Type="http://schemas.openxmlformats.org/officeDocument/2006/relationships/font" Target="fonts/QuattrocentoSans-boldItalic.fntdata"/><Relationship Id="rId28" Type="http://schemas.openxmlformats.org/officeDocument/2006/relationships/font" Target="fonts/RobotoLight-italic.fntdata"/><Relationship Id="rId27" Type="http://schemas.openxmlformats.org/officeDocument/2006/relationships/font" Target="fonts/RobotoLight-bold.fntdata"/><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RobotoLight-boldItalic.fntdata"/><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font" Target="fonts/NunitoSans-bold.fntdata"/><Relationship Id="rId30" Type="http://schemas.openxmlformats.org/officeDocument/2006/relationships/font" Target="fonts/NunitoSans-regular.fntdata"/><Relationship Id="rId11" Type="http://schemas.openxmlformats.org/officeDocument/2006/relationships/slide" Target="slides/slide6.xml"/><Relationship Id="rId33" Type="http://schemas.openxmlformats.org/officeDocument/2006/relationships/font" Target="fonts/NunitoSans-boldItalic.fntdata"/><Relationship Id="rId10" Type="http://schemas.openxmlformats.org/officeDocument/2006/relationships/slide" Target="slides/slide5.xml"/><Relationship Id="rId32" Type="http://schemas.openxmlformats.org/officeDocument/2006/relationships/font" Target="fonts/NunitoSans-italic.fntdata"/><Relationship Id="rId13" Type="http://schemas.openxmlformats.org/officeDocument/2006/relationships/slide" Target="slides/slide8.xml"/><Relationship Id="rId12" Type="http://schemas.openxmlformats.org/officeDocument/2006/relationships/slide" Target="slides/slide7.xml"/><Relationship Id="rId34" Type="http://customschemas.google.com/relationships/presentationmetadata" Target="metadata"/><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font" Target="fonts/Lora-bold.fntdata"/><Relationship Id="rId18" Type="http://schemas.openxmlformats.org/officeDocument/2006/relationships/font" Target="fonts/Lora-regular.fnt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indent="-228600" lvl="1" marL="914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2pPr>
            <a:lvl3pPr indent="-228600" lvl="2" marL="1371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3pPr>
            <a:lvl4pPr indent="-228600" lvl="3" marL="1828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4pPr>
            <a:lvl5pPr indent="-228600" lvl="4" marL="22860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5pPr>
            <a:lvl6pPr indent="-228600" lvl="5" marL="27432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6pPr>
            <a:lvl7pPr indent="-228600" lvl="6" marL="32004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7pPr>
            <a:lvl8pPr indent="-228600" lvl="7" marL="36576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8pPr>
            <a:lvl9pPr indent="-228600" lvl="8" marL="411480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spcBef>
                <a:spcPts val="0"/>
              </a:spcBef>
              <a:spcAft>
                <a:spcPts val="0"/>
              </a:spcAft>
              <a:buSzPts val="1400"/>
              <a:buNone/>
              <a:defRPr b="0" i="0" sz="1200" u="none" cap="none" strike="noStrike">
                <a:solidFill>
                  <a:schemeClr val="dk1"/>
                </a:solidFill>
                <a:latin typeface="Calibri"/>
                <a:ea typeface="Calibri"/>
                <a:cs typeface="Calibri"/>
                <a:sym typeface="Calibri"/>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spcBef>
                <a:spcPts val="0"/>
              </a:spcBef>
              <a:spcAft>
                <a:spcPts val="0"/>
              </a:spcAft>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106" name="Google Shape;106;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07" name="Google Shape;107;p1: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3" name="Shape 193"/>
        <p:cNvGrpSpPr/>
        <p:nvPr/>
      </p:nvGrpSpPr>
      <p:grpSpPr>
        <a:xfrm>
          <a:off x="0" y="0"/>
          <a:ext cx="0" cy="0"/>
          <a:chOff x="0" y="0"/>
          <a:chExt cx="0" cy="0"/>
        </a:xfrm>
      </p:grpSpPr>
      <p:sp>
        <p:nvSpPr>
          <p:cNvPr id="194" name="Google Shape;194;p10: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95" name="Google Shape;195;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3" name="Shape 203"/>
        <p:cNvGrpSpPr/>
        <p:nvPr/>
      </p:nvGrpSpPr>
      <p:grpSpPr>
        <a:xfrm>
          <a:off x="0" y="0"/>
          <a:ext cx="0" cy="0"/>
          <a:chOff x="0" y="0"/>
          <a:chExt cx="0" cy="0"/>
        </a:xfrm>
      </p:grpSpPr>
      <p:sp>
        <p:nvSpPr>
          <p:cNvPr id="204" name="Google Shape;204;p11: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05" name="Google Shape;205;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2" name="Shape 212"/>
        <p:cNvGrpSpPr/>
        <p:nvPr/>
      </p:nvGrpSpPr>
      <p:grpSpPr>
        <a:xfrm>
          <a:off x="0" y="0"/>
          <a:ext cx="0" cy="0"/>
          <a:chOff x="0" y="0"/>
          <a:chExt cx="0" cy="0"/>
        </a:xfrm>
      </p:grpSpPr>
      <p:sp>
        <p:nvSpPr>
          <p:cNvPr id="213" name="Google Shape;213;p1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214" name="Google Shape;214;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3" name="Shape 113"/>
        <p:cNvGrpSpPr/>
        <p:nvPr/>
      </p:nvGrpSpPr>
      <p:grpSpPr>
        <a:xfrm>
          <a:off x="0" y="0"/>
          <a:ext cx="0" cy="0"/>
          <a:chOff x="0" y="0"/>
          <a:chExt cx="0" cy="0"/>
        </a:xfrm>
      </p:grpSpPr>
      <p:sp>
        <p:nvSpPr>
          <p:cNvPr id="114" name="Google Shape;114;p2: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15" name="Google Shape;115;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4" name="Shape 124"/>
        <p:cNvGrpSpPr/>
        <p:nvPr/>
      </p:nvGrpSpPr>
      <p:grpSpPr>
        <a:xfrm>
          <a:off x="0" y="0"/>
          <a:ext cx="0" cy="0"/>
          <a:chOff x="0" y="0"/>
          <a:chExt cx="0" cy="0"/>
        </a:xfrm>
      </p:grpSpPr>
      <p:sp>
        <p:nvSpPr>
          <p:cNvPr id="125" name="Google Shape;125;p3: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26" name="Google Shape;126;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 name="Shape 134"/>
        <p:cNvGrpSpPr/>
        <p:nvPr/>
      </p:nvGrpSpPr>
      <p:grpSpPr>
        <a:xfrm>
          <a:off x="0" y="0"/>
          <a:ext cx="0" cy="0"/>
          <a:chOff x="0" y="0"/>
          <a:chExt cx="0" cy="0"/>
        </a:xfrm>
      </p:grpSpPr>
      <p:sp>
        <p:nvSpPr>
          <p:cNvPr id="135" name="Google Shape;135;p4: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36" name="Google Shape;136;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5" name="Shape 145"/>
        <p:cNvGrpSpPr/>
        <p:nvPr/>
      </p:nvGrpSpPr>
      <p:grpSpPr>
        <a:xfrm>
          <a:off x="0" y="0"/>
          <a:ext cx="0" cy="0"/>
          <a:chOff x="0" y="0"/>
          <a:chExt cx="0" cy="0"/>
        </a:xfrm>
      </p:grpSpPr>
      <p:sp>
        <p:nvSpPr>
          <p:cNvPr id="146" name="Google Shape;146;p5: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47" name="Google Shape;147;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 name="Shape 155"/>
        <p:cNvGrpSpPr/>
        <p:nvPr/>
      </p:nvGrpSpPr>
      <p:grpSpPr>
        <a:xfrm>
          <a:off x="0" y="0"/>
          <a:ext cx="0" cy="0"/>
          <a:chOff x="0" y="0"/>
          <a:chExt cx="0" cy="0"/>
        </a:xfrm>
      </p:grpSpPr>
      <p:sp>
        <p:nvSpPr>
          <p:cNvPr id="156" name="Google Shape;156;p6: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57" name="Google Shape;157;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4" name="Shape 164"/>
        <p:cNvGrpSpPr/>
        <p:nvPr/>
      </p:nvGrpSpPr>
      <p:grpSpPr>
        <a:xfrm>
          <a:off x="0" y="0"/>
          <a:ext cx="0" cy="0"/>
          <a:chOff x="0" y="0"/>
          <a:chExt cx="0" cy="0"/>
        </a:xfrm>
      </p:grpSpPr>
      <p:sp>
        <p:nvSpPr>
          <p:cNvPr id="165" name="Google Shape;165;p7: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66" name="Google Shape;166;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3" name="Shape 173"/>
        <p:cNvGrpSpPr/>
        <p:nvPr/>
      </p:nvGrpSpPr>
      <p:grpSpPr>
        <a:xfrm>
          <a:off x="0" y="0"/>
          <a:ext cx="0" cy="0"/>
          <a:chOff x="0" y="0"/>
          <a:chExt cx="0" cy="0"/>
        </a:xfrm>
      </p:grpSpPr>
      <p:sp>
        <p:nvSpPr>
          <p:cNvPr id="174" name="Google Shape;174;p8: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75" name="Google Shape;175;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3" name="Shape 183"/>
        <p:cNvGrpSpPr/>
        <p:nvPr/>
      </p:nvGrpSpPr>
      <p:grpSpPr>
        <a:xfrm>
          <a:off x="0" y="0"/>
          <a:ext cx="0" cy="0"/>
          <a:chOff x="0" y="0"/>
          <a:chExt cx="0" cy="0"/>
        </a:xfrm>
      </p:grpSpPr>
      <p:sp>
        <p:nvSpPr>
          <p:cNvPr id="184" name="Google Shape;184;p9:notes"/>
          <p:cNvSpPr txBox="1"/>
          <p:nvPr>
            <p:ph idx="1" type="body"/>
          </p:nvPr>
        </p:nvSpPr>
        <p:spPr>
          <a:xfrm>
            <a:off x="685800" y="4400550"/>
            <a:ext cx="5486400" cy="3600450"/>
          </a:xfrm>
          <a:prstGeom prst="rect">
            <a:avLst/>
          </a:prstGeom>
        </p:spPr>
        <p:txBody>
          <a:bodyPr anchorCtr="0" anchor="t" bIns="45700" lIns="91425" spcFirstLastPara="1" rIns="91425" wrap="square" tIns="45700">
            <a:noAutofit/>
          </a:bodyPr>
          <a:lstStyle/>
          <a:p>
            <a:pPr indent="0" lvl="0" marL="0" rtl="0" algn="l">
              <a:spcBef>
                <a:spcPts val="0"/>
              </a:spcBef>
              <a:spcAft>
                <a:spcPts val="0"/>
              </a:spcAft>
              <a:buNone/>
            </a:pPr>
            <a:r>
              <a:t/>
            </a:r>
            <a:endParaRPr/>
          </a:p>
        </p:txBody>
      </p:sp>
      <p:sp>
        <p:nvSpPr>
          <p:cNvPr id="185" name="Google Shape;185;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5" name="Shape 15"/>
        <p:cNvGrpSpPr/>
        <p:nvPr/>
      </p:nvGrpSpPr>
      <p:grpSpPr>
        <a:xfrm>
          <a:off x="0" y="0"/>
          <a:ext cx="0" cy="0"/>
          <a:chOff x="0" y="0"/>
          <a:chExt cx="0" cy="0"/>
        </a:xfrm>
      </p:grpSpPr>
      <p:sp>
        <p:nvSpPr>
          <p:cNvPr id="16" name="Google Shape;16;p1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7" name="Google Shape;17;p1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8" name="Google Shape;18;p1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78" name="Shape 78"/>
        <p:cNvGrpSpPr/>
        <p:nvPr/>
      </p:nvGrpSpPr>
      <p:grpSpPr>
        <a:xfrm>
          <a:off x="0" y="0"/>
          <a:ext cx="0" cy="0"/>
          <a:chOff x="0" y="0"/>
          <a:chExt cx="0" cy="0"/>
        </a:xfrm>
      </p:grpSpPr>
      <p:sp>
        <p:nvSpPr>
          <p:cNvPr id="79" name="Google Shape;79;p23"/>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Lora"/>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0" name="Google Shape;80;p23"/>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3200"/>
              <a:buNone/>
              <a:defRPr sz="3200"/>
            </a:lvl1pPr>
            <a:lvl2pPr indent="-406400" lvl="1" marL="914400" algn="l">
              <a:lnSpc>
                <a:spcPct val="110000"/>
              </a:lnSpc>
              <a:spcBef>
                <a:spcPts val="500"/>
              </a:spcBef>
              <a:spcAft>
                <a:spcPts val="0"/>
              </a:spcAft>
              <a:buClr>
                <a:srgbClr val="595959"/>
              </a:buClr>
              <a:buSzPts val="2800"/>
              <a:buChar char="•"/>
              <a:defRPr sz="2800"/>
            </a:lvl2pPr>
            <a:lvl3pPr indent="-381000" lvl="2" marL="1371600" algn="l">
              <a:lnSpc>
                <a:spcPct val="110000"/>
              </a:lnSpc>
              <a:spcBef>
                <a:spcPts val="500"/>
              </a:spcBef>
              <a:spcAft>
                <a:spcPts val="0"/>
              </a:spcAft>
              <a:buClr>
                <a:srgbClr val="595959"/>
              </a:buClr>
              <a:buSzPts val="2400"/>
              <a:buChar char="•"/>
              <a:defRPr sz="2400"/>
            </a:lvl3pPr>
            <a:lvl4pPr indent="-355600" lvl="3" marL="1828800" algn="l">
              <a:lnSpc>
                <a:spcPct val="110000"/>
              </a:lnSpc>
              <a:spcBef>
                <a:spcPts val="500"/>
              </a:spcBef>
              <a:spcAft>
                <a:spcPts val="0"/>
              </a:spcAft>
              <a:buClr>
                <a:srgbClr val="595959"/>
              </a:buClr>
              <a:buSzPts val="2000"/>
              <a:buChar char="•"/>
              <a:defRPr sz="2000"/>
            </a:lvl4pPr>
            <a:lvl5pPr indent="-355600" lvl="4" marL="2286000" algn="l">
              <a:lnSpc>
                <a:spcPct val="110000"/>
              </a:lnSpc>
              <a:spcBef>
                <a:spcPts val="500"/>
              </a:spcBef>
              <a:spcAft>
                <a:spcPts val="0"/>
              </a:spcAft>
              <a:buClr>
                <a:srgbClr val="595959"/>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81" name="Google Shape;81;p23"/>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600"/>
              <a:buNone/>
              <a:defRPr sz="1600"/>
            </a:lvl1pPr>
            <a:lvl2pPr indent="-228600" lvl="1" marL="914400" algn="l">
              <a:lnSpc>
                <a:spcPct val="110000"/>
              </a:lnSpc>
              <a:spcBef>
                <a:spcPts val="500"/>
              </a:spcBef>
              <a:spcAft>
                <a:spcPts val="0"/>
              </a:spcAft>
              <a:buClr>
                <a:srgbClr val="595959"/>
              </a:buClr>
              <a:buSzPts val="1400"/>
              <a:buNone/>
              <a:defRPr sz="1400"/>
            </a:lvl2pPr>
            <a:lvl3pPr indent="-228600" lvl="2" marL="1371600" algn="l">
              <a:lnSpc>
                <a:spcPct val="110000"/>
              </a:lnSpc>
              <a:spcBef>
                <a:spcPts val="500"/>
              </a:spcBef>
              <a:spcAft>
                <a:spcPts val="0"/>
              </a:spcAft>
              <a:buClr>
                <a:srgbClr val="595959"/>
              </a:buClr>
              <a:buSzPts val="1200"/>
              <a:buNone/>
              <a:defRPr sz="1200"/>
            </a:lvl3pPr>
            <a:lvl4pPr indent="-228600" lvl="3" marL="1828800" algn="l">
              <a:lnSpc>
                <a:spcPct val="110000"/>
              </a:lnSpc>
              <a:spcBef>
                <a:spcPts val="500"/>
              </a:spcBef>
              <a:spcAft>
                <a:spcPts val="0"/>
              </a:spcAft>
              <a:buClr>
                <a:srgbClr val="595959"/>
              </a:buClr>
              <a:buSzPts val="1000"/>
              <a:buNone/>
              <a:defRPr sz="1000"/>
            </a:lvl4pPr>
            <a:lvl5pPr indent="-228600" lvl="4" marL="2286000" algn="l">
              <a:lnSpc>
                <a:spcPct val="110000"/>
              </a:lnSpc>
              <a:spcBef>
                <a:spcPts val="500"/>
              </a:spcBef>
              <a:spcAft>
                <a:spcPts val="0"/>
              </a:spcAft>
              <a:buClr>
                <a:srgbClr val="595959"/>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82" name="Google Shape;82;p2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3" name="Google Shape;83;p2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84" name="Google Shape;84;p2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Picture with Caption" type="picTx">
  <p:cSld name="PICTURE_WITH_CAPTION_TEXT">
    <p:spTree>
      <p:nvGrpSpPr>
        <p:cNvPr id="85" name="Shape 85"/>
        <p:cNvGrpSpPr/>
        <p:nvPr/>
      </p:nvGrpSpPr>
      <p:grpSpPr>
        <a:xfrm>
          <a:off x="0" y="0"/>
          <a:ext cx="0" cy="0"/>
          <a:chOff x="0" y="0"/>
          <a:chExt cx="0" cy="0"/>
        </a:xfrm>
      </p:grpSpPr>
      <p:sp>
        <p:nvSpPr>
          <p:cNvPr id="86" name="Google Shape;86;p24"/>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3200"/>
              <a:buFont typeface="Lora"/>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87" name="Google Shape;87;p24"/>
          <p:cNvSpPr/>
          <p:nvPr>
            <p:ph idx="2" type="pic"/>
          </p:nvPr>
        </p:nvSpPr>
        <p:spPr>
          <a:xfrm>
            <a:off x="5183188" y="987425"/>
            <a:ext cx="6172200" cy="4873625"/>
          </a:xfrm>
          <a:prstGeom prst="rect">
            <a:avLst/>
          </a:prstGeom>
          <a:noFill/>
          <a:ln>
            <a:noFill/>
          </a:ln>
        </p:spPr>
      </p:sp>
      <p:sp>
        <p:nvSpPr>
          <p:cNvPr id="88" name="Google Shape;88;p24"/>
          <p:cNvSpPr txBox="1"/>
          <p:nvPr>
            <p:ph idx="1"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600"/>
              <a:buNone/>
              <a:defRPr sz="1600"/>
            </a:lvl1pPr>
            <a:lvl2pPr indent="-228600" lvl="1" marL="914400" algn="l">
              <a:lnSpc>
                <a:spcPct val="110000"/>
              </a:lnSpc>
              <a:spcBef>
                <a:spcPts val="500"/>
              </a:spcBef>
              <a:spcAft>
                <a:spcPts val="0"/>
              </a:spcAft>
              <a:buClr>
                <a:srgbClr val="595959"/>
              </a:buClr>
              <a:buSzPts val="1400"/>
              <a:buNone/>
              <a:defRPr sz="1400"/>
            </a:lvl2pPr>
            <a:lvl3pPr indent="-228600" lvl="2" marL="1371600" algn="l">
              <a:lnSpc>
                <a:spcPct val="110000"/>
              </a:lnSpc>
              <a:spcBef>
                <a:spcPts val="500"/>
              </a:spcBef>
              <a:spcAft>
                <a:spcPts val="0"/>
              </a:spcAft>
              <a:buClr>
                <a:srgbClr val="595959"/>
              </a:buClr>
              <a:buSzPts val="1200"/>
              <a:buNone/>
              <a:defRPr sz="1200"/>
            </a:lvl3pPr>
            <a:lvl4pPr indent="-228600" lvl="3" marL="1828800" algn="l">
              <a:lnSpc>
                <a:spcPct val="110000"/>
              </a:lnSpc>
              <a:spcBef>
                <a:spcPts val="500"/>
              </a:spcBef>
              <a:spcAft>
                <a:spcPts val="0"/>
              </a:spcAft>
              <a:buClr>
                <a:srgbClr val="595959"/>
              </a:buClr>
              <a:buSzPts val="1000"/>
              <a:buNone/>
              <a:defRPr sz="1000"/>
            </a:lvl4pPr>
            <a:lvl5pPr indent="-228600" lvl="4" marL="2286000" algn="l">
              <a:lnSpc>
                <a:spcPct val="110000"/>
              </a:lnSpc>
              <a:spcBef>
                <a:spcPts val="500"/>
              </a:spcBef>
              <a:spcAft>
                <a:spcPts val="0"/>
              </a:spcAft>
              <a:buClr>
                <a:srgbClr val="595959"/>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89" name="Google Shape;89;p2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0" name="Google Shape;90;p2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1" name="Google Shape;91;p2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Vertical Text" type="vertTx">
  <p:cSld name="VERTICAL_TEXT">
    <p:spTree>
      <p:nvGrpSpPr>
        <p:cNvPr id="92" name="Shape 92"/>
        <p:cNvGrpSpPr/>
        <p:nvPr/>
      </p:nvGrpSpPr>
      <p:grpSpPr>
        <a:xfrm>
          <a:off x="0" y="0"/>
          <a:ext cx="0" cy="0"/>
          <a:chOff x="0" y="0"/>
          <a:chExt cx="0" cy="0"/>
        </a:xfrm>
      </p:grpSpPr>
      <p:sp>
        <p:nvSpPr>
          <p:cNvPr id="93" name="Google Shape;93;p25"/>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94" name="Google Shape;94;p25"/>
          <p:cNvSpPr txBox="1"/>
          <p:nvPr>
            <p:ph idx="1" type="body"/>
          </p:nvPr>
        </p:nvSpPr>
        <p:spPr>
          <a:xfrm rot="5400000">
            <a:off x="3718625" y="-1458212"/>
            <a:ext cx="4754750" cy="10515600"/>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95" name="Google Shape;95;p2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6" name="Google Shape;96;p2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97" name="Google Shape;97;p2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Vertical Title and Text" type="vertTitleAndTx">
  <p:cSld name="VERTICAL_TITLE_AND_VERTICAL_TEXT">
    <p:spTree>
      <p:nvGrpSpPr>
        <p:cNvPr id="98" name="Shape 98"/>
        <p:cNvGrpSpPr/>
        <p:nvPr/>
      </p:nvGrpSpPr>
      <p:grpSpPr>
        <a:xfrm>
          <a:off x="0" y="0"/>
          <a:ext cx="0" cy="0"/>
          <a:chOff x="0" y="0"/>
          <a:chExt cx="0" cy="0"/>
        </a:xfrm>
      </p:grpSpPr>
      <p:sp>
        <p:nvSpPr>
          <p:cNvPr id="99" name="Google Shape;99;p26"/>
          <p:cNvSpPr txBox="1"/>
          <p:nvPr>
            <p:ph type="title"/>
          </p:nvPr>
        </p:nvSpPr>
        <p:spPr>
          <a:xfrm rot="5400000">
            <a:off x="7133431" y="1956594"/>
            <a:ext cx="5811838" cy="2628900"/>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100" name="Google Shape;100;p26"/>
          <p:cNvSpPr txBox="1"/>
          <p:nvPr>
            <p:ph idx="1" type="body"/>
          </p:nvPr>
        </p:nvSpPr>
        <p:spPr>
          <a:xfrm rot="5400000">
            <a:off x="1799431" y="-596106"/>
            <a:ext cx="5811838" cy="7734300"/>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01" name="Google Shape;101;p2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2" name="Google Shape;102;p2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103" name="Google Shape;103;p2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Title and Content" type="obj">
  <p:cSld name="OBJECT">
    <p:spTree>
      <p:nvGrpSpPr>
        <p:cNvPr id="19" name="Shape 19"/>
        <p:cNvGrpSpPr/>
        <p:nvPr/>
      </p:nvGrpSpPr>
      <p:grpSpPr>
        <a:xfrm>
          <a:off x="0" y="0"/>
          <a:ext cx="0" cy="0"/>
          <a:chOff x="0" y="0"/>
          <a:chExt cx="0" cy="0"/>
        </a:xfrm>
      </p:grpSpPr>
      <p:pic>
        <p:nvPicPr>
          <p:cNvPr id="20" name="Google Shape;20;p15"/>
          <p:cNvPicPr preferRelativeResize="0"/>
          <p:nvPr/>
        </p:nvPicPr>
        <p:blipFill rotWithShape="1">
          <a:blip r:embed="rId2">
            <a:alphaModFix/>
          </a:blip>
          <a:srcRect b="0" l="0" r="0" t="0"/>
          <a:stretch/>
        </p:blipFill>
        <p:spPr>
          <a:xfrm>
            <a:off x="0" y="0"/>
            <a:ext cx="12192000" cy="923925"/>
          </a:xfrm>
          <a:prstGeom prst="rect">
            <a:avLst/>
          </a:prstGeom>
          <a:noFill/>
          <a:ln>
            <a:noFill/>
          </a:ln>
        </p:spPr>
      </p:pic>
      <p:sp>
        <p:nvSpPr>
          <p:cNvPr id="21" name="Google Shape;21;p15"/>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2" name="Google Shape;22;p15"/>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3" name="Google Shape;23;p1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4" name="Google Shape;24;p1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25" name="Google Shape;25;p1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26" name="Shape 26"/>
        <p:cNvGrpSpPr/>
        <p:nvPr/>
      </p:nvGrpSpPr>
      <p:grpSpPr>
        <a:xfrm>
          <a:off x="0" y="0"/>
          <a:ext cx="0" cy="0"/>
          <a:chOff x="0" y="0"/>
          <a:chExt cx="0" cy="0"/>
        </a:xfrm>
      </p:grpSpPr>
      <p:sp>
        <p:nvSpPr>
          <p:cNvPr id="27" name="Google Shape;27;p16"/>
          <p:cNvSpPr/>
          <p:nvPr/>
        </p:nvSpPr>
        <p:spPr>
          <a:xfrm>
            <a:off x="2103120" y="3036776"/>
            <a:ext cx="7985760"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28" name="Google Shape;28;p16"/>
          <p:cNvSpPr txBox="1"/>
          <p:nvPr>
            <p:ph type="ctrTitle"/>
          </p:nvPr>
        </p:nvSpPr>
        <p:spPr>
          <a:xfrm>
            <a:off x="1524000" y="1122363"/>
            <a:ext cx="9144000" cy="23876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chemeClr val="dk1"/>
              </a:buClr>
              <a:buSzPts val="4400"/>
              <a:buFont typeface="Lora"/>
              <a:buNone/>
              <a:defRPr sz="4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29" name="Google Shape;29;p16"/>
          <p:cNvSpPr txBox="1"/>
          <p:nvPr>
            <p:ph idx="1" type="subTitle"/>
          </p:nvPr>
        </p:nvSpPr>
        <p:spPr>
          <a:xfrm>
            <a:off x="1524000" y="3602038"/>
            <a:ext cx="9144000" cy="1655762"/>
          </a:xfrm>
          <a:prstGeom prst="rect">
            <a:avLst/>
          </a:prstGeom>
          <a:noFill/>
          <a:ln>
            <a:noFill/>
          </a:ln>
        </p:spPr>
        <p:txBody>
          <a:bodyPr anchorCtr="0" anchor="t" bIns="45700" lIns="91425" spcFirstLastPara="1" rIns="91425" wrap="square" tIns="45700">
            <a:normAutofit/>
          </a:bodyPr>
          <a:lstStyle>
            <a:lvl1pPr lvl="0" algn="ctr">
              <a:lnSpc>
                <a:spcPct val="110000"/>
              </a:lnSpc>
              <a:spcBef>
                <a:spcPts val="1000"/>
              </a:spcBef>
              <a:spcAft>
                <a:spcPts val="0"/>
              </a:spcAft>
              <a:buClr>
                <a:srgbClr val="595959"/>
              </a:buClr>
              <a:buSzPts val="2400"/>
              <a:buNone/>
              <a:defRPr sz="2400"/>
            </a:lvl1pPr>
            <a:lvl2pPr lvl="1" algn="ctr">
              <a:lnSpc>
                <a:spcPct val="110000"/>
              </a:lnSpc>
              <a:spcBef>
                <a:spcPts val="500"/>
              </a:spcBef>
              <a:spcAft>
                <a:spcPts val="0"/>
              </a:spcAft>
              <a:buClr>
                <a:srgbClr val="595959"/>
              </a:buClr>
              <a:buSzPts val="2000"/>
              <a:buNone/>
              <a:defRPr sz="2000"/>
            </a:lvl2pPr>
            <a:lvl3pPr lvl="2" algn="ctr">
              <a:lnSpc>
                <a:spcPct val="110000"/>
              </a:lnSpc>
              <a:spcBef>
                <a:spcPts val="500"/>
              </a:spcBef>
              <a:spcAft>
                <a:spcPts val="0"/>
              </a:spcAft>
              <a:buClr>
                <a:srgbClr val="595959"/>
              </a:buClr>
              <a:buSzPts val="1800"/>
              <a:buNone/>
              <a:defRPr sz="1800"/>
            </a:lvl3pPr>
            <a:lvl4pPr lvl="3" algn="ctr">
              <a:lnSpc>
                <a:spcPct val="110000"/>
              </a:lnSpc>
              <a:spcBef>
                <a:spcPts val="500"/>
              </a:spcBef>
              <a:spcAft>
                <a:spcPts val="0"/>
              </a:spcAft>
              <a:buClr>
                <a:srgbClr val="595959"/>
              </a:buClr>
              <a:buSzPts val="1600"/>
              <a:buNone/>
              <a:defRPr sz="1600"/>
            </a:lvl4pPr>
            <a:lvl5pPr lvl="4" algn="ctr">
              <a:lnSpc>
                <a:spcPct val="110000"/>
              </a:lnSpc>
              <a:spcBef>
                <a:spcPts val="500"/>
              </a:spcBef>
              <a:spcAft>
                <a:spcPts val="0"/>
              </a:spcAft>
              <a:buClr>
                <a:srgbClr val="595959"/>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30" name="Google Shape;30;p1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1" name="Google Shape;31;p1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2" name="Google Shape;32;p1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p:cSld name="Title and Content">
    <p:spTree>
      <p:nvGrpSpPr>
        <p:cNvPr id="33" name="Shape 33"/>
        <p:cNvGrpSpPr/>
        <p:nvPr/>
      </p:nvGrpSpPr>
      <p:grpSpPr>
        <a:xfrm>
          <a:off x="0" y="0"/>
          <a:ext cx="0" cy="0"/>
          <a:chOff x="0" y="0"/>
          <a:chExt cx="0" cy="0"/>
        </a:xfrm>
      </p:grpSpPr>
      <p:sp>
        <p:nvSpPr>
          <p:cNvPr id="34" name="Google Shape;34;p17"/>
          <p:cNvSpPr/>
          <p:nvPr/>
        </p:nvSpPr>
        <p:spPr>
          <a:xfrm>
            <a:off x="838200" y="914400"/>
            <a:ext cx="6252882"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35" name="Google Shape;35;p17"/>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36" name="Google Shape;36;p17"/>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7" name="Google Shape;37;p1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8" name="Google Shape;38;p1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39" name="Google Shape;39;p1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Title and Content">
  <p:cSld name="1_Title and Content">
    <p:spTree>
      <p:nvGrpSpPr>
        <p:cNvPr id="40" name="Shape 40"/>
        <p:cNvGrpSpPr/>
        <p:nvPr/>
      </p:nvGrpSpPr>
      <p:grpSpPr>
        <a:xfrm>
          <a:off x="0" y="0"/>
          <a:ext cx="0" cy="0"/>
          <a:chOff x="0" y="0"/>
          <a:chExt cx="0" cy="0"/>
        </a:xfrm>
      </p:grpSpPr>
      <p:pic>
        <p:nvPicPr>
          <p:cNvPr id="41" name="Google Shape;41;p18"/>
          <p:cNvPicPr preferRelativeResize="0"/>
          <p:nvPr/>
        </p:nvPicPr>
        <p:blipFill rotWithShape="1">
          <a:blip r:embed="rId2">
            <a:alphaModFix/>
          </a:blip>
          <a:srcRect b="0" l="0" r="0" t="0"/>
          <a:stretch/>
        </p:blipFill>
        <p:spPr>
          <a:xfrm>
            <a:off x="0" y="0"/>
            <a:ext cx="12192000" cy="923925"/>
          </a:xfrm>
          <a:prstGeom prst="rect">
            <a:avLst/>
          </a:prstGeom>
          <a:noFill/>
          <a:ln>
            <a:noFill/>
          </a:ln>
        </p:spPr>
      </p:pic>
      <p:sp>
        <p:nvSpPr>
          <p:cNvPr id="42" name="Google Shape;42;p18"/>
          <p:cNvSpPr/>
          <p:nvPr/>
        </p:nvSpPr>
        <p:spPr>
          <a:xfrm>
            <a:off x="838200" y="914400"/>
            <a:ext cx="6252882"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43" name="Google Shape;43;p18"/>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44" name="Google Shape;44;p18"/>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45" name="Google Shape;45;p1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6" name="Google Shape;46;p1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47" name="Google Shape;47;p1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48" name="Shape 48"/>
        <p:cNvGrpSpPr/>
        <p:nvPr/>
      </p:nvGrpSpPr>
      <p:grpSpPr>
        <a:xfrm>
          <a:off x="0" y="0"/>
          <a:ext cx="0" cy="0"/>
          <a:chOff x="0" y="0"/>
          <a:chExt cx="0" cy="0"/>
        </a:xfrm>
      </p:grpSpPr>
      <p:sp>
        <p:nvSpPr>
          <p:cNvPr id="49" name="Google Shape;49;p19"/>
          <p:cNvSpPr/>
          <p:nvPr/>
        </p:nvSpPr>
        <p:spPr>
          <a:xfrm>
            <a:off x="838200" y="4104155"/>
            <a:ext cx="7974330"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50" name="Google Shape;50;p19"/>
          <p:cNvSpPr txBox="1"/>
          <p:nvPr>
            <p:ph type="title"/>
          </p:nvPr>
        </p:nvSpPr>
        <p:spPr>
          <a:xfrm>
            <a:off x="831850" y="1709738"/>
            <a:ext cx="10515600"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chemeClr val="dk1"/>
              </a:buClr>
              <a:buSzPts val="4400"/>
              <a:buFont typeface="Lora"/>
              <a:buNone/>
              <a:defRPr sz="44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1" name="Google Shape;51;p19"/>
          <p:cNvSpPr txBox="1"/>
          <p:nvPr>
            <p:ph idx="1" type="body"/>
          </p:nvPr>
        </p:nvSpPr>
        <p:spPr>
          <a:xfrm>
            <a:off x="831850" y="4589463"/>
            <a:ext cx="10515600"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888888"/>
              </a:buClr>
              <a:buSzPts val="1800"/>
              <a:buNone/>
              <a:defRPr sz="1800">
                <a:solidFill>
                  <a:srgbClr val="888888"/>
                </a:solidFill>
              </a:defRPr>
            </a:lvl1pPr>
            <a:lvl2pPr indent="-228600" lvl="1" marL="914400" algn="l">
              <a:lnSpc>
                <a:spcPct val="110000"/>
              </a:lnSpc>
              <a:spcBef>
                <a:spcPts val="500"/>
              </a:spcBef>
              <a:spcAft>
                <a:spcPts val="0"/>
              </a:spcAft>
              <a:buClr>
                <a:srgbClr val="888888"/>
              </a:buClr>
              <a:buSzPts val="2000"/>
              <a:buNone/>
              <a:defRPr sz="2000">
                <a:solidFill>
                  <a:srgbClr val="888888"/>
                </a:solidFill>
              </a:defRPr>
            </a:lvl2pPr>
            <a:lvl3pPr indent="-228600" lvl="2" marL="1371600" algn="l">
              <a:lnSpc>
                <a:spcPct val="110000"/>
              </a:lnSpc>
              <a:spcBef>
                <a:spcPts val="500"/>
              </a:spcBef>
              <a:spcAft>
                <a:spcPts val="0"/>
              </a:spcAft>
              <a:buClr>
                <a:srgbClr val="888888"/>
              </a:buClr>
              <a:buSzPts val="1800"/>
              <a:buNone/>
              <a:defRPr sz="1800">
                <a:solidFill>
                  <a:srgbClr val="888888"/>
                </a:solidFill>
              </a:defRPr>
            </a:lvl3pPr>
            <a:lvl4pPr indent="-228600" lvl="3" marL="1828800" algn="l">
              <a:lnSpc>
                <a:spcPct val="110000"/>
              </a:lnSpc>
              <a:spcBef>
                <a:spcPts val="500"/>
              </a:spcBef>
              <a:spcAft>
                <a:spcPts val="0"/>
              </a:spcAft>
              <a:buClr>
                <a:srgbClr val="888888"/>
              </a:buClr>
              <a:buSzPts val="1600"/>
              <a:buNone/>
              <a:defRPr sz="1600">
                <a:solidFill>
                  <a:srgbClr val="888888"/>
                </a:solidFill>
              </a:defRPr>
            </a:lvl4pPr>
            <a:lvl5pPr indent="-228600" lvl="4" marL="2286000" algn="l">
              <a:lnSpc>
                <a:spcPct val="11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52" name="Google Shape;52;p1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3" name="Google Shape;53;p1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54" name="Google Shape;54;p1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55" name="Shape 55"/>
        <p:cNvGrpSpPr/>
        <p:nvPr/>
      </p:nvGrpSpPr>
      <p:grpSpPr>
        <a:xfrm>
          <a:off x="0" y="0"/>
          <a:ext cx="0" cy="0"/>
          <a:chOff x="0" y="0"/>
          <a:chExt cx="0" cy="0"/>
        </a:xfrm>
      </p:grpSpPr>
      <p:sp>
        <p:nvSpPr>
          <p:cNvPr id="56" name="Google Shape;56;p20"/>
          <p:cNvSpPr/>
          <p:nvPr/>
        </p:nvSpPr>
        <p:spPr>
          <a:xfrm>
            <a:off x="838200" y="914400"/>
            <a:ext cx="6252882"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57" name="Google Shape;57;p20"/>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58" name="Google Shape;58;p20"/>
          <p:cNvSpPr txBox="1"/>
          <p:nvPr>
            <p:ph idx="1" type="body"/>
          </p:nvPr>
        </p:nvSpPr>
        <p:spPr>
          <a:xfrm>
            <a:off x="838200" y="1592261"/>
            <a:ext cx="5181600" cy="4584701"/>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59" name="Google Shape;59;p20"/>
          <p:cNvSpPr txBox="1"/>
          <p:nvPr>
            <p:ph idx="2" type="body"/>
          </p:nvPr>
        </p:nvSpPr>
        <p:spPr>
          <a:xfrm>
            <a:off x="6172200" y="1592261"/>
            <a:ext cx="5181600" cy="4584701"/>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60" name="Google Shape;60;p2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1" name="Google Shape;61;p2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62" name="Google Shape;62;p2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63" name="Shape 63"/>
        <p:cNvGrpSpPr/>
        <p:nvPr/>
      </p:nvGrpSpPr>
      <p:grpSpPr>
        <a:xfrm>
          <a:off x="0" y="0"/>
          <a:ext cx="0" cy="0"/>
          <a:chOff x="0" y="0"/>
          <a:chExt cx="0" cy="0"/>
        </a:xfrm>
      </p:grpSpPr>
      <p:sp>
        <p:nvSpPr>
          <p:cNvPr id="64" name="Google Shape;64;p21"/>
          <p:cNvSpPr/>
          <p:nvPr/>
        </p:nvSpPr>
        <p:spPr>
          <a:xfrm>
            <a:off x="838200" y="914400"/>
            <a:ext cx="6252882" cy="394447"/>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65" name="Google Shape;65;p21"/>
          <p:cNvSpPr txBox="1"/>
          <p:nvPr>
            <p:ph type="title"/>
          </p:nvPr>
        </p:nvSpPr>
        <p:spPr>
          <a:xfrm>
            <a:off x="839788" y="653784"/>
            <a:ext cx="10515600" cy="748245"/>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66" name="Google Shape;66;p21"/>
          <p:cNvSpPr txBox="1"/>
          <p:nvPr>
            <p:ph idx="1" type="body"/>
          </p:nvPr>
        </p:nvSpPr>
        <p:spPr>
          <a:xfrm>
            <a:off x="839788" y="1540248"/>
            <a:ext cx="5157787" cy="733425"/>
          </a:xfrm>
          <a:prstGeom prst="rect">
            <a:avLst/>
          </a:prstGeom>
          <a:noFill/>
          <a:ln>
            <a:noFill/>
          </a:ln>
        </p:spPr>
        <p:txBody>
          <a:bodyPr anchorCtr="0" anchor="b" bIns="45700" lIns="91425" spcFirstLastPara="1" rIns="91425" wrap="square" tIns="45700">
            <a:normAutofit/>
          </a:bodyPr>
          <a:lstStyle>
            <a:lvl1pPr indent="-228600" lvl="0" marL="457200" algn="l">
              <a:lnSpc>
                <a:spcPct val="110000"/>
              </a:lnSpc>
              <a:spcBef>
                <a:spcPts val="1000"/>
              </a:spcBef>
              <a:spcAft>
                <a:spcPts val="0"/>
              </a:spcAft>
              <a:buClr>
                <a:srgbClr val="F26724"/>
              </a:buClr>
              <a:buSzPts val="1800"/>
              <a:buNone/>
              <a:defRPr b="1" sz="1800">
                <a:solidFill>
                  <a:srgbClr val="F26724"/>
                </a:solidFill>
              </a:defRPr>
            </a:lvl1pPr>
            <a:lvl2pPr indent="-228600" lvl="1" marL="914400" algn="l">
              <a:lnSpc>
                <a:spcPct val="110000"/>
              </a:lnSpc>
              <a:spcBef>
                <a:spcPts val="500"/>
              </a:spcBef>
              <a:spcAft>
                <a:spcPts val="0"/>
              </a:spcAft>
              <a:buClr>
                <a:srgbClr val="595959"/>
              </a:buClr>
              <a:buSzPts val="2000"/>
              <a:buNone/>
              <a:defRPr b="1" sz="2000"/>
            </a:lvl2pPr>
            <a:lvl3pPr indent="-228600" lvl="2" marL="1371600" algn="l">
              <a:lnSpc>
                <a:spcPct val="110000"/>
              </a:lnSpc>
              <a:spcBef>
                <a:spcPts val="500"/>
              </a:spcBef>
              <a:spcAft>
                <a:spcPts val="0"/>
              </a:spcAft>
              <a:buClr>
                <a:srgbClr val="595959"/>
              </a:buClr>
              <a:buSzPts val="1800"/>
              <a:buNone/>
              <a:defRPr b="1" sz="1800"/>
            </a:lvl3pPr>
            <a:lvl4pPr indent="-228600" lvl="3" marL="1828800" algn="l">
              <a:lnSpc>
                <a:spcPct val="110000"/>
              </a:lnSpc>
              <a:spcBef>
                <a:spcPts val="500"/>
              </a:spcBef>
              <a:spcAft>
                <a:spcPts val="0"/>
              </a:spcAft>
              <a:buClr>
                <a:srgbClr val="595959"/>
              </a:buClr>
              <a:buSzPts val="1600"/>
              <a:buNone/>
              <a:defRPr b="1" sz="1600"/>
            </a:lvl4pPr>
            <a:lvl5pPr indent="-228600" lvl="4" marL="2286000" algn="l">
              <a:lnSpc>
                <a:spcPct val="110000"/>
              </a:lnSpc>
              <a:spcBef>
                <a:spcPts val="500"/>
              </a:spcBef>
              <a:spcAft>
                <a:spcPts val="0"/>
              </a:spcAft>
              <a:buClr>
                <a:srgbClr val="595959"/>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67" name="Google Shape;67;p21"/>
          <p:cNvSpPr txBox="1"/>
          <p:nvPr>
            <p:ph idx="2" type="body"/>
          </p:nvPr>
        </p:nvSpPr>
        <p:spPr>
          <a:xfrm>
            <a:off x="839788" y="2411892"/>
            <a:ext cx="5157787" cy="3684588"/>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68" name="Google Shape;68;p21"/>
          <p:cNvSpPr txBox="1"/>
          <p:nvPr>
            <p:ph idx="3" type="body"/>
          </p:nvPr>
        </p:nvSpPr>
        <p:spPr>
          <a:xfrm>
            <a:off x="6172200" y="1540248"/>
            <a:ext cx="5183188" cy="733425"/>
          </a:xfrm>
          <a:prstGeom prst="rect">
            <a:avLst/>
          </a:prstGeom>
          <a:noFill/>
          <a:ln>
            <a:noFill/>
          </a:ln>
        </p:spPr>
        <p:txBody>
          <a:bodyPr anchorCtr="0" anchor="b" bIns="45700" lIns="91425" spcFirstLastPara="1" rIns="91425" wrap="square" tIns="45700">
            <a:normAutofit/>
          </a:bodyPr>
          <a:lstStyle>
            <a:lvl1pPr indent="-228600" lvl="0" marL="457200" algn="l">
              <a:lnSpc>
                <a:spcPct val="110000"/>
              </a:lnSpc>
              <a:spcBef>
                <a:spcPts val="1000"/>
              </a:spcBef>
              <a:spcAft>
                <a:spcPts val="0"/>
              </a:spcAft>
              <a:buClr>
                <a:srgbClr val="F26724"/>
              </a:buClr>
              <a:buSzPts val="1800"/>
              <a:buNone/>
              <a:defRPr b="1" sz="1800">
                <a:solidFill>
                  <a:srgbClr val="F26724"/>
                </a:solidFill>
              </a:defRPr>
            </a:lvl1pPr>
            <a:lvl2pPr indent="-228600" lvl="1" marL="914400" algn="l">
              <a:lnSpc>
                <a:spcPct val="110000"/>
              </a:lnSpc>
              <a:spcBef>
                <a:spcPts val="500"/>
              </a:spcBef>
              <a:spcAft>
                <a:spcPts val="0"/>
              </a:spcAft>
              <a:buClr>
                <a:srgbClr val="595959"/>
              </a:buClr>
              <a:buSzPts val="2000"/>
              <a:buNone/>
              <a:defRPr b="1" sz="2000"/>
            </a:lvl2pPr>
            <a:lvl3pPr indent="-228600" lvl="2" marL="1371600" algn="l">
              <a:lnSpc>
                <a:spcPct val="110000"/>
              </a:lnSpc>
              <a:spcBef>
                <a:spcPts val="500"/>
              </a:spcBef>
              <a:spcAft>
                <a:spcPts val="0"/>
              </a:spcAft>
              <a:buClr>
                <a:srgbClr val="595959"/>
              </a:buClr>
              <a:buSzPts val="1800"/>
              <a:buNone/>
              <a:defRPr b="1" sz="1800"/>
            </a:lvl3pPr>
            <a:lvl4pPr indent="-228600" lvl="3" marL="1828800" algn="l">
              <a:lnSpc>
                <a:spcPct val="110000"/>
              </a:lnSpc>
              <a:spcBef>
                <a:spcPts val="500"/>
              </a:spcBef>
              <a:spcAft>
                <a:spcPts val="0"/>
              </a:spcAft>
              <a:buClr>
                <a:srgbClr val="595959"/>
              </a:buClr>
              <a:buSzPts val="1600"/>
              <a:buNone/>
              <a:defRPr b="1" sz="1600"/>
            </a:lvl4pPr>
            <a:lvl5pPr indent="-228600" lvl="4" marL="2286000" algn="l">
              <a:lnSpc>
                <a:spcPct val="110000"/>
              </a:lnSpc>
              <a:spcBef>
                <a:spcPts val="500"/>
              </a:spcBef>
              <a:spcAft>
                <a:spcPts val="0"/>
              </a:spcAft>
              <a:buClr>
                <a:srgbClr val="595959"/>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69" name="Google Shape;69;p21"/>
          <p:cNvSpPr txBox="1"/>
          <p:nvPr>
            <p:ph idx="4" type="body"/>
          </p:nvPr>
        </p:nvSpPr>
        <p:spPr>
          <a:xfrm>
            <a:off x="6172200" y="2411892"/>
            <a:ext cx="5183188" cy="3684588"/>
          </a:xfrm>
          <a:prstGeom prst="rect">
            <a:avLst/>
          </a:prstGeom>
          <a:noFill/>
          <a:ln>
            <a:noFill/>
          </a:ln>
        </p:spPr>
        <p:txBody>
          <a:bodyPr anchorCtr="0" anchor="t" bIns="45700" lIns="91425" spcFirstLastPara="1" rIns="91425" wrap="square" tIns="45700">
            <a:normAutofit/>
          </a:bodyPr>
          <a:lstStyle>
            <a:lvl1pPr indent="-228600" lvl="0" marL="457200" algn="l">
              <a:lnSpc>
                <a:spcPct val="110000"/>
              </a:lnSpc>
              <a:spcBef>
                <a:spcPts val="1000"/>
              </a:spcBef>
              <a:spcAft>
                <a:spcPts val="0"/>
              </a:spcAft>
              <a:buClr>
                <a:srgbClr val="595959"/>
              </a:buClr>
              <a:buSzPts val="1800"/>
              <a:buNone/>
              <a:defRPr/>
            </a:lvl1pPr>
            <a:lvl2pPr indent="-342900" lvl="1" marL="914400" algn="l">
              <a:lnSpc>
                <a:spcPct val="110000"/>
              </a:lnSpc>
              <a:spcBef>
                <a:spcPts val="500"/>
              </a:spcBef>
              <a:spcAft>
                <a:spcPts val="0"/>
              </a:spcAft>
              <a:buClr>
                <a:srgbClr val="595959"/>
              </a:buClr>
              <a:buSzPts val="1800"/>
              <a:buChar char="•"/>
              <a:defRPr/>
            </a:lvl2pPr>
            <a:lvl3pPr indent="-342900" lvl="2" marL="1371600" algn="l">
              <a:lnSpc>
                <a:spcPct val="110000"/>
              </a:lnSpc>
              <a:spcBef>
                <a:spcPts val="500"/>
              </a:spcBef>
              <a:spcAft>
                <a:spcPts val="0"/>
              </a:spcAft>
              <a:buClr>
                <a:srgbClr val="595959"/>
              </a:buClr>
              <a:buSzPts val="1800"/>
              <a:buChar char="•"/>
              <a:defRPr/>
            </a:lvl3pPr>
            <a:lvl4pPr indent="-342900" lvl="3" marL="1828800" algn="l">
              <a:lnSpc>
                <a:spcPct val="110000"/>
              </a:lnSpc>
              <a:spcBef>
                <a:spcPts val="500"/>
              </a:spcBef>
              <a:spcAft>
                <a:spcPts val="0"/>
              </a:spcAft>
              <a:buClr>
                <a:srgbClr val="595959"/>
              </a:buClr>
              <a:buSzPts val="1800"/>
              <a:buChar char="•"/>
              <a:defRPr/>
            </a:lvl4pPr>
            <a:lvl5pPr indent="-342900" lvl="4" marL="2286000" algn="l">
              <a:lnSpc>
                <a:spcPct val="110000"/>
              </a:lnSpc>
              <a:spcBef>
                <a:spcPts val="500"/>
              </a:spcBef>
              <a:spcAft>
                <a:spcPts val="0"/>
              </a:spcAft>
              <a:buClr>
                <a:srgbClr val="595959"/>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70" name="Google Shape;70;p2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1" name="Google Shape;71;p2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2" name="Google Shape;72;p2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73" name="Shape 73"/>
        <p:cNvGrpSpPr/>
        <p:nvPr/>
      </p:nvGrpSpPr>
      <p:grpSpPr>
        <a:xfrm>
          <a:off x="0" y="0"/>
          <a:ext cx="0" cy="0"/>
          <a:chOff x="0" y="0"/>
          <a:chExt cx="0" cy="0"/>
        </a:xfrm>
      </p:grpSpPr>
      <p:sp>
        <p:nvSpPr>
          <p:cNvPr id="74" name="Google Shape;74;p22"/>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p:txBody>
      </p:sp>
      <p:sp>
        <p:nvSpPr>
          <p:cNvPr id="75" name="Google Shape;75;p2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6" name="Google Shape;76;p2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p:txBody>
      </p:sp>
      <p:sp>
        <p:nvSpPr>
          <p:cNvPr id="77" name="Google Shape;77;p2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algn="r">
              <a:spcBef>
                <a:spcPts val="0"/>
              </a:spcBef>
              <a:buNone/>
              <a:defRPr/>
            </a:lvl1pPr>
            <a:lvl2pPr indent="0" lvl="1" marL="0" algn="r">
              <a:spcBef>
                <a:spcPts val="0"/>
              </a:spcBef>
              <a:buNone/>
              <a:defRPr/>
            </a:lvl2pPr>
            <a:lvl3pPr indent="0" lvl="2" marL="0" algn="r">
              <a:spcBef>
                <a:spcPts val="0"/>
              </a:spcBef>
              <a:buNone/>
              <a:defRPr/>
            </a:lvl3pPr>
            <a:lvl4pPr indent="0" lvl="3" marL="0" algn="r">
              <a:spcBef>
                <a:spcPts val="0"/>
              </a:spcBef>
              <a:buNone/>
              <a:defRPr/>
            </a:lvl4pPr>
            <a:lvl5pPr indent="0" lvl="4" marL="0" algn="r">
              <a:spcBef>
                <a:spcPts val="0"/>
              </a:spcBef>
              <a:buNone/>
              <a:defRPr/>
            </a:lvl5pPr>
            <a:lvl6pPr indent="0" lvl="5" marL="0" algn="r">
              <a:spcBef>
                <a:spcPts val="0"/>
              </a:spcBef>
              <a:buNone/>
              <a:defRPr/>
            </a:lvl6pPr>
            <a:lvl7pPr indent="0" lvl="6" marL="0" algn="r">
              <a:spcBef>
                <a:spcPts val="0"/>
              </a:spcBef>
              <a:buNone/>
              <a:defRPr/>
            </a:lvl7pPr>
            <a:lvl8pPr indent="0" lvl="7" marL="0" algn="r">
              <a:spcBef>
                <a:spcPts val="0"/>
              </a:spcBef>
              <a:buNone/>
              <a:defRPr/>
            </a:lvl8pPr>
            <a:lvl9pPr indent="0" lvl="8" marL="0" algn="r">
              <a:spcBef>
                <a:spcPts val="0"/>
              </a:spcBef>
              <a:buNone/>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2.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3"/>
          <p:cNvSpPr txBox="1"/>
          <p:nvPr>
            <p:ph type="title"/>
          </p:nvPr>
        </p:nvSpPr>
        <p:spPr>
          <a:xfrm>
            <a:off x="838200" y="681037"/>
            <a:ext cx="10515600" cy="741176"/>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chemeClr val="dk1"/>
              </a:buClr>
              <a:buSzPts val="3200"/>
              <a:buFont typeface="Lora"/>
              <a:buNone/>
              <a:defRPr b="0" i="0" sz="3200" u="none" cap="none" strike="noStrike">
                <a:solidFill>
                  <a:schemeClr val="dk1"/>
                </a:solidFill>
                <a:latin typeface="Lora"/>
                <a:ea typeface="Lora"/>
                <a:cs typeface="Lora"/>
                <a:sym typeface="Lora"/>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p:txBody>
      </p:sp>
      <p:sp>
        <p:nvSpPr>
          <p:cNvPr id="11" name="Google Shape;11;p13"/>
          <p:cNvSpPr txBox="1"/>
          <p:nvPr>
            <p:ph idx="1" type="body"/>
          </p:nvPr>
        </p:nvSpPr>
        <p:spPr>
          <a:xfrm>
            <a:off x="838200" y="1422213"/>
            <a:ext cx="10515600" cy="4754750"/>
          </a:xfrm>
          <a:prstGeom prst="rect">
            <a:avLst/>
          </a:prstGeom>
          <a:noFill/>
          <a:ln>
            <a:noFill/>
          </a:ln>
        </p:spPr>
        <p:txBody>
          <a:bodyPr anchorCtr="0" anchor="t" bIns="45700" lIns="91425" spcFirstLastPara="1" rIns="91425" wrap="square" tIns="45700">
            <a:normAutofit/>
          </a:bodyPr>
          <a:lstStyle>
            <a:lvl1pPr indent="-228600" lvl="0" marL="457200" marR="0" rtl="0" algn="l">
              <a:lnSpc>
                <a:spcPct val="110000"/>
              </a:lnSpc>
              <a:spcBef>
                <a:spcPts val="1000"/>
              </a:spcBef>
              <a:spcAft>
                <a:spcPts val="0"/>
              </a:spcAft>
              <a:buClr>
                <a:srgbClr val="595959"/>
              </a:buClr>
              <a:buSzPts val="1400"/>
              <a:buFont typeface="Arial"/>
              <a:buNone/>
              <a:defRPr b="0" i="0" sz="1400" u="none" cap="none" strike="noStrike">
                <a:solidFill>
                  <a:srgbClr val="595959"/>
                </a:solidFill>
                <a:latin typeface="Roboto Light"/>
                <a:ea typeface="Roboto Light"/>
                <a:cs typeface="Roboto Light"/>
                <a:sym typeface="Roboto Light"/>
              </a:defRPr>
            </a:lvl1pPr>
            <a:lvl2pPr indent="-317500" lvl="1" marL="914400" marR="0" rtl="0" algn="l">
              <a:lnSpc>
                <a:spcPct val="110000"/>
              </a:lnSpc>
              <a:spcBef>
                <a:spcPts val="500"/>
              </a:spcBef>
              <a:spcAft>
                <a:spcPts val="0"/>
              </a:spcAft>
              <a:buClr>
                <a:srgbClr val="595959"/>
              </a:buClr>
              <a:buSzPts val="1400"/>
              <a:buFont typeface="Arial"/>
              <a:buChar char="•"/>
              <a:defRPr b="0" i="0" sz="1400" u="none" cap="none" strike="noStrike">
                <a:solidFill>
                  <a:srgbClr val="595959"/>
                </a:solidFill>
                <a:latin typeface="Roboto Light"/>
                <a:ea typeface="Roboto Light"/>
                <a:cs typeface="Roboto Light"/>
                <a:sym typeface="Roboto Light"/>
              </a:defRPr>
            </a:lvl2pPr>
            <a:lvl3pPr indent="-317500" lvl="2" marL="1371600" marR="0" rtl="0" algn="l">
              <a:lnSpc>
                <a:spcPct val="110000"/>
              </a:lnSpc>
              <a:spcBef>
                <a:spcPts val="500"/>
              </a:spcBef>
              <a:spcAft>
                <a:spcPts val="0"/>
              </a:spcAft>
              <a:buClr>
                <a:srgbClr val="595959"/>
              </a:buClr>
              <a:buSzPts val="1400"/>
              <a:buFont typeface="Arial"/>
              <a:buChar char="•"/>
              <a:defRPr b="0" i="0" sz="1400" u="none" cap="none" strike="noStrike">
                <a:solidFill>
                  <a:srgbClr val="595959"/>
                </a:solidFill>
                <a:latin typeface="Roboto Light"/>
                <a:ea typeface="Roboto Light"/>
                <a:cs typeface="Roboto Light"/>
                <a:sym typeface="Roboto Light"/>
              </a:defRPr>
            </a:lvl3pPr>
            <a:lvl4pPr indent="-317500" lvl="3" marL="1828800" marR="0" rtl="0" algn="l">
              <a:lnSpc>
                <a:spcPct val="110000"/>
              </a:lnSpc>
              <a:spcBef>
                <a:spcPts val="500"/>
              </a:spcBef>
              <a:spcAft>
                <a:spcPts val="0"/>
              </a:spcAft>
              <a:buClr>
                <a:srgbClr val="595959"/>
              </a:buClr>
              <a:buSzPts val="1400"/>
              <a:buFont typeface="Arial"/>
              <a:buChar char="•"/>
              <a:defRPr b="0" i="0" sz="1400" u="none" cap="none" strike="noStrike">
                <a:solidFill>
                  <a:srgbClr val="595959"/>
                </a:solidFill>
                <a:latin typeface="Roboto Light"/>
                <a:ea typeface="Roboto Light"/>
                <a:cs typeface="Roboto Light"/>
                <a:sym typeface="Roboto Light"/>
              </a:defRPr>
            </a:lvl4pPr>
            <a:lvl5pPr indent="-317500" lvl="4" marL="2286000" marR="0" rtl="0" algn="l">
              <a:lnSpc>
                <a:spcPct val="110000"/>
              </a:lnSpc>
              <a:spcBef>
                <a:spcPts val="500"/>
              </a:spcBef>
              <a:spcAft>
                <a:spcPts val="0"/>
              </a:spcAft>
              <a:buClr>
                <a:srgbClr val="595959"/>
              </a:buClr>
              <a:buSzPts val="1400"/>
              <a:buFont typeface="Arial"/>
              <a:buChar char="•"/>
              <a:defRPr b="0" i="0" sz="1400" u="none" cap="none" strike="noStrike">
                <a:solidFill>
                  <a:srgbClr val="595959"/>
                </a:solidFill>
                <a:latin typeface="Roboto Light"/>
                <a:ea typeface="Roboto Light"/>
                <a:cs typeface="Roboto Light"/>
                <a:sym typeface="Roboto Light"/>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2" name="Google Shape;12;p1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marR="0" rtl="0" algn="l">
              <a:spcBef>
                <a:spcPts val="0"/>
              </a:spcBef>
              <a:spcAft>
                <a:spcPts val="0"/>
              </a:spcAft>
              <a:buSzPts val="1400"/>
              <a:buNone/>
              <a:defRPr b="0" i="0" sz="1100" u="none" cap="none" strike="noStrike">
                <a:solidFill>
                  <a:srgbClr val="888888"/>
                </a:solidFill>
                <a:latin typeface="Roboto Light"/>
                <a:ea typeface="Roboto Light"/>
                <a:cs typeface="Roboto Light"/>
                <a:sym typeface="Roboto Light"/>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3" name="Google Shape;13;p1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marR="0" rtl="0" algn="ctr">
              <a:spcBef>
                <a:spcPts val="0"/>
              </a:spcBef>
              <a:spcAft>
                <a:spcPts val="0"/>
              </a:spcAft>
              <a:buSzPts val="1400"/>
              <a:buNone/>
              <a:defRPr b="0" i="0" sz="1100" u="none" cap="none" strike="noStrike">
                <a:solidFill>
                  <a:srgbClr val="888888"/>
                </a:solidFill>
                <a:latin typeface="Roboto Light"/>
                <a:ea typeface="Roboto Light"/>
                <a:cs typeface="Roboto Light"/>
                <a:sym typeface="Roboto Light"/>
              </a:defRPr>
            </a:lvl1pPr>
            <a:lvl2pPr lvl="1"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2pPr>
            <a:lvl3pPr lvl="2"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3pPr>
            <a:lvl4pPr lvl="3"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4pPr>
            <a:lvl5pPr lvl="4"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5pPr>
            <a:lvl6pPr lvl="5"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6pPr>
            <a:lvl7pPr lvl="6"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7pPr>
            <a:lvl8pPr lvl="7"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8pPr>
            <a:lvl9pPr lvl="8" marR="0" rtl="0" algn="l">
              <a:spcBef>
                <a:spcPts val="0"/>
              </a:spcBef>
              <a:spcAft>
                <a:spcPts val="0"/>
              </a:spcAft>
              <a:buSzPts val="1400"/>
              <a:buNone/>
              <a:defRPr b="0" i="0" sz="1800" u="none" cap="none" strike="noStrike">
                <a:solidFill>
                  <a:schemeClr val="dk1"/>
                </a:solidFill>
                <a:latin typeface="Calibri"/>
                <a:ea typeface="Calibri"/>
                <a:cs typeface="Calibri"/>
                <a:sym typeface="Calibri"/>
              </a:defRPr>
            </a:lvl9pPr>
          </a:lstStyle>
          <a:p/>
        </p:txBody>
      </p:sp>
      <p:sp>
        <p:nvSpPr>
          <p:cNvPr id="14" name="Google Shape;14;p1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spcBef>
                <a:spcPts val="0"/>
              </a:spcBef>
              <a:buNone/>
              <a:defRPr b="0" i="0" sz="1100" u="none" cap="none" strike="noStrike">
                <a:solidFill>
                  <a:srgbClr val="888888"/>
                </a:solidFill>
                <a:latin typeface="Roboto Light"/>
                <a:ea typeface="Roboto Light"/>
                <a:cs typeface="Roboto Light"/>
                <a:sym typeface="Roboto Light"/>
              </a:defRPr>
            </a:lvl1pPr>
            <a:lvl2pPr indent="0" lvl="1" marL="0" marR="0" rtl="0" algn="r">
              <a:spcBef>
                <a:spcPts val="0"/>
              </a:spcBef>
              <a:buNone/>
              <a:defRPr b="0" i="0" sz="1100" u="none" cap="none" strike="noStrike">
                <a:solidFill>
                  <a:srgbClr val="888888"/>
                </a:solidFill>
                <a:latin typeface="Roboto Light"/>
                <a:ea typeface="Roboto Light"/>
                <a:cs typeface="Roboto Light"/>
                <a:sym typeface="Roboto Light"/>
              </a:defRPr>
            </a:lvl2pPr>
            <a:lvl3pPr indent="0" lvl="2" marL="0" marR="0" rtl="0" algn="r">
              <a:spcBef>
                <a:spcPts val="0"/>
              </a:spcBef>
              <a:buNone/>
              <a:defRPr b="0" i="0" sz="1100" u="none" cap="none" strike="noStrike">
                <a:solidFill>
                  <a:srgbClr val="888888"/>
                </a:solidFill>
                <a:latin typeface="Roboto Light"/>
                <a:ea typeface="Roboto Light"/>
                <a:cs typeface="Roboto Light"/>
                <a:sym typeface="Roboto Light"/>
              </a:defRPr>
            </a:lvl3pPr>
            <a:lvl4pPr indent="0" lvl="3" marL="0" marR="0" rtl="0" algn="r">
              <a:spcBef>
                <a:spcPts val="0"/>
              </a:spcBef>
              <a:buNone/>
              <a:defRPr b="0" i="0" sz="1100" u="none" cap="none" strike="noStrike">
                <a:solidFill>
                  <a:srgbClr val="888888"/>
                </a:solidFill>
                <a:latin typeface="Roboto Light"/>
                <a:ea typeface="Roboto Light"/>
                <a:cs typeface="Roboto Light"/>
                <a:sym typeface="Roboto Light"/>
              </a:defRPr>
            </a:lvl4pPr>
            <a:lvl5pPr indent="0" lvl="4" marL="0" marR="0" rtl="0" algn="r">
              <a:spcBef>
                <a:spcPts val="0"/>
              </a:spcBef>
              <a:buNone/>
              <a:defRPr b="0" i="0" sz="1100" u="none" cap="none" strike="noStrike">
                <a:solidFill>
                  <a:srgbClr val="888888"/>
                </a:solidFill>
                <a:latin typeface="Roboto Light"/>
                <a:ea typeface="Roboto Light"/>
                <a:cs typeface="Roboto Light"/>
                <a:sym typeface="Roboto Light"/>
              </a:defRPr>
            </a:lvl5pPr>
            <a:lvl6pPr indent="0" lvl="5" marL="0" marR="0" rtl="0" algn="r">
              <a:spcBef>
                <a:spcPts val="0"/>
              </a:spcBef>
              <a:buNone/>
              <a:defRPr b="0" i="0" sz="1100" u="none" cap="none" strike="noStrike">
                <a:solidFill>
                  <a:srgbClr val="888888"/>
                </a:solidFill>
                <a:latin typeface="Roboto Light"/>
                <a:ea typeface="Roboto Light"/>
                <a:cs typeface="Roboto Light"/>
                <a:sym typeface="Roboto Light"/>
              </a:defRPr>
            </a:lvl6pPr>
            <a:lvl7pPr indent="0" lvl="6" marL="0" marR="0" rtl="0" algn="r">
              <a:spcBef>
                <a:spcPts val="0"/>
              </a:spcBef>
              <a:buNone/>
              <a:defRPr b="0" i="0" sz="1100" u="none" cap="none" strike="noStrike">
                <a:solidFill>
                  <a:srgbClr val="888888"/>
                </a:solidFill>
                <a:latin typeface="Roboto Light"/>
                <a:ea typeface="Roboto Light"/>
                <a:cs typeface="Roboto Light"/>
                <a:sym typeface="Roboto Light"/>
              </a:defRPr>
            </a:lvl7pPr>
            <a:lvl8pPr indent="0" lvl="7" marL="0" marR="0" rtl="0" algn="r">
              <a:spcBef>
                <a:spcPts val="0"/>
              </a:spcBef>
              <a:buNone/>
              <a:defRPr b="0" i="0" sz="1100" u="none" cap="none" strike="noStrike">
                <a:solidFill>
                  <a:srgbClr val="888888"/>
                </a:solidFill>
                <a:latin typeface="Roboto Light"/>
                <a:ea typeface="Roboto Light"/>
                <a:cs typeface="Roboto Light"/>
                <a:sym typeface="Roboto Light"/>
              </a:defRPr>
            </a:lvl8pPr>
            <a:lvl9pPr indent="0" lvl="8" marL="0" marR="0" rtl="0" algn="r">
              <a:spcBef>
                <a:spcPts val="0"/>
              </a:spcBef>
              <a:buNone/>
              <a:defRPr b="0" i="0" sz="1100" u="none" cap="none" strike="noStrike">
                <a:solidFill>
                  <a:srgbClr val="888888"/>
                </a:solidFill>
                <a:latin typeface="Roboto Light"/>
                <a:ea typeface="Roboto Light"/>
                <a:cs typeface="Roboto Light"/>
                <a:sym typeface="Roboto Light"/>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5.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1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8" name="Shape 108"/>
        <p:cNvGrpSpPr/>
        <p:nvPr/>
      </p:nvGrpSpPr>
      <p:grpSpPr>
        <a:xfrm>
          <a:off x="0" y="0"/>
          <a:ext cx="0" cy="0"/>
          <a:chOff x="0" y="0"/>
          <a:chExt cx="0" cy="0"/>
        </a:xfrm>
      </p:grpSpPr>
      <p:pic>
        <p:nvPicPr>
          <p:cNvPr id="109" name="Google Shape;109;p1"/>
          <p:cNvPicPr preferRelativeResize="0"/>
          <p:nvPr/>
        </p:nvPicPr>
        <p:blipFill rotWithShape="1">
          <a:blip r:embed="rId3">
            <a:alphaModFix/>
          </a:blip>
          <a:srcRect b="0" l="0" r="0" t="0"/>
          <a:stretch/>
        </p:blipFill>
        <p:spPr>
          <a:xfrm>
            <a:off x="413786" y="1595595"/>
            <a:ext cx="4466105" cy="1122054"/>
          </a:xfrm>
          <a:prstGeom prst="rect">
            <a:avLst/>
          </a:prstGeom>
          <a:noFill/>
          <a:ln>
            <a:noFill/>
          </a:ln>
        </p:spPr>
      </p:pic>
      <p:sp>
        <p:nvSpPr>
          <p:cNvPr id="110" name="Google Shape;110;p1"/>
          <p:cNvSpPr txBox="1"/>
          <p:nvPr/>
        </p:nvSpPr>
        <p:spPr>
          <a:xfrm>
            <a:off x="669601" y="4417990"/>
            <a:ext cx="10882577" cy="1292662"/>
          </a:xfrm>
          <a:prstGeom prst="rect">
            <a:avLst/>
          </a:prstGeom>
          <a:solidFill>
            <a:srgbClr val="F7CAAC"/>
          </a:solidFill>
          <a:ln>
            <a:noFill/>
          </a:ln>
        </p:spPr>
        <p:txBody>
          <a:bodyPr anchorCtr="0" anchor="ctr" bIns="45700" lIns="91425" spcFirstLastPara="1" rIns="91425" wrap="square" tIns="45700">
            <a:spAutoFit/>
          </a:bodyPr>
          <a:lstStyle/>
          <a:p>
            <a:pPr indent="0" lvl="0" marL="0" marR="0" rtl="0" algn="l">
              <a:lnSpc>
                <a:spcPct val="150000"/>
              </a:lnSpc>
              <a:spcBef>
                <a:spcPts val="0"/>
              </a:spcBef>
              <a:spcAft>
                <a:spcPts val="0"/>
              </a:spcAft>
              <a:buNone/>
            </a:pPr>
            <a:r>
              <a:rPr b="1" i="0" lang="en-US" sz="1800" u="none" cap="none" strike="noStrike">
                <a:solidFill>
                  <a:srgbClr val="262626"/>
                </a:solidFill>
                <a:latin typeface="Roboto Light"/>
                <a:ea typeface="Roboto Light"/>
                <a:cs typeface="Roboto Light"/>
                <a:sym typeface="Roboto Light"/>
              </a:rPr>
              <a:t>Class: </a:t>
            </a:r>
            <a:r>
              <a:rPr b="0" i="0" lang="en-US" sz="1800" u="none" cap="none" strike="noStrike">
                <a:solidFill>
                  <a:srgbClr val="262626"/>
                </a:solidFill>
                <a:latin typeface="Roboto Light"/>
                <a:ea typeface="Roboto Light"/>
                <a:cs typeface="Roboto Light"/>
                <a:sym typeface="Roboto Light"/>
              </a:rPr>
              <a:t>MSc</a:t>
            </a:r>
            <a:endParaRPr/>
          </a:p>
          <a:p>
            <a:pPr indent="0" lvl="0" marL="0" marR="0" rtl="0" algn="l">
              <a:lnSpc>
                <a:spcPct val="150000"/>
              </a:lnSpc>
              <a:spcBef>
                <a:spcPts val="0"/>
              </a:spcBef>
              <a:spcAft>
                <a:spcPts val="0"/>
              </a:spcAft>
              <a:buNone/>
            </a:pPr>
            <a:r>
              <a:rPr b="1" i="0" lang="en-US" sz="1800" u="none" cap="none" strike="noStrike">
                <a:solidFill>
                  <a:srgbClr val="262626"/>
                </a:solidFill>
                <a:latin typeface="Roboto Light"/>
                <a:ea typeface="Roboto Light"/>
                <a:cs typeface="Roboto Light"/>
                <a:sym typeface="Roboto Light"/>
              </a:rPr>
              <a:t>Subject : </a:t>
            </a:r>
            <a:r>
              <a:rPr b="0" i="0" lang="en-US" sz="1800" u="none" cap="none" strike="noStrike">
                <a:solidFill>
                  <a:schemeClr val="dk1"/>
                </a:solidFill>
                <a:latin typeface="Roboto Light"/>
                <a:ea typeface="Roboto Light"/>
                <a:cs typeface="Roboto Light"/>
                <a:sym typeface="Roboto Light"/>
              </a:rPr>
              <a:t>Application of IT- Basics and Advance Excel</a:t>
            </a:r>
            <a:r>
              <a:rPr b="0" i="0" lang="en-US" sz="1800" u="none" cap="none" strike="noStrike">
                <a:solidFill>
                  <a:srgbClr val="262626"/>
                </a:solidFill>
                <a:latin typeface="Roboto Light"/>
                <a:ea typeface="Roboto Light"/>
                <a:cs typeface="Roboto Light"/>
                <a:sym typeface="Roboto Light"/>
              </a:rPr>
              <a:t> </a:t>
            </a:r>
            <a:endParaRPr/>
          </a:p>
          <a:p>
            <a:pPr indent="0" lvl="0" marL="0" marR="0" rtl="0" algn="l">
              <a:lnSpc>
                <a:spcPct val="150000"/>
              </a:lnSpc>
              <a:spcBef>
                <a:spcPts val="0"/>
              </a:spcBef>
              <a:spcAft>
                <a:spcPts val="0"/>
              </a:spcAft>
              <a:buNone/>
            </a:pPr>
            <a:r>
              <a:rPr b="1" i="0" lang="en-US" sz="1800" u="none" cap="none" strike="noStrike">
                <a:solidFill>
                  <a:srgbClr val="262626"/>
                </a:solidFill>
                <a:latin typeface="Roboto Light"/>
                <a:ea typeface="Roboto Light"/>
                <a:cs typeface="Roboto Light"/>
                <a:sym typeface="Roboto Light"/>
              </a:rPr>
              <a:t>Chapter Name:</a:t>
            </a:r>
            <a:r>
              <a:rPr b="0" i="0" lang="en-US" sz="1800" u="none" cap="none" strike="noStrike">
                <a:solidFill>
                  <a:srgbClr val="262626"/>
                </a:solidFill>
                <a:latin typeface="Roboto Light"/>
                <a:ea typeface="Roboto Light"/>
                <a:cs typeface="Roboto Light"/>
                <a:sym typeface="Roboto Light"/>
              </a:rPr>
              <a:t> Data Validation In Excel</a:t>
            </a:r>
            <a:endParaRPr/>
          </a:p>
        </p:txBody>
      </p:sp>
      <p:sp>
        <p:nvSpPr>
          <p:cNvPr id="111" name="Google Shape;111;p1"/>
          <p:cNvSpPr txBox="1"/>
          <p:nvPr/>
        </p:nvSpPr>
        <p:spPr>
          <a:xfrm>
            <a:off x="669601" y="3599717"/>
            <a:ext cx="10882577" cy="400110"/>
          </a:xfrm>
          <a:prstGeom prst="rect">
            <a:avLst/>
          </a:prstGeom>
          <a:solidFill>
            <a:srgbClr val="F2F2F2"/>
          </a:solidFill>
          <a:ln>
            <a:noFill/>
          </a:ln>
        </p:spPr>
        <p:txBody>
          <a:bodyPr anchorCtr="0" anchor="t" bIns="45700" lIns="91425" spcFirstLastPara="1" rIns="91425" wrap="square" tIns="45700">
            <a:spAutoFit/>
          </a:bodyPr>
          <a:lstStyle/>
          <a:p>
            <a:pPr indent="0" lvl="0" marL="0" marR="0" rtl="0" algn="l">
              <a:spcBef>
                <a:spcPts val="0"/>
              </a:spcBef>
              <a:spcAft>
                <a:spcPts val="0"/>
              </a:spcAft>
              <a:buNone/>
            </a:pPr>
            <a:r>
              <a:t/>
            </a:r>
            <a:endParaRPr b="1" sz="2000" u="sng">
              <a:solidFill>
                <a:schemeClr val="dk1"/>
              </a:solidFill>
              <a:latin typeface="Roboto Light"/>
              <a:ea typeface="Roboto Light"/>
              <a:cs typeface="Roboto Light"/>
              <a:sym typeface="Roboto Light"/>
            </a:endParaRPr>
          </a:p>
        </p:txBody>
      </p:sp>
      <p:sp>
        <p:nvSpPr>
          <p:cNvPr id="112" name="Google Shape;112;p1"/>
          <p:cNvSpPr txBox="1"/>
          <p:nvPr>
            <p:ph idx="4294967295"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mc:AlternateContent>
    <mc:Choice Requires="p14">
      <p:transition spd="slow" p14:dur="700">
        <p:fade/>
      </p:transition>
    </mc:Choice>
    <mc:Fallback>
      <p:transition spd="slow">
        <p:fade/>
      </p:transition>
    </mc:Fallback>
  </mc:AlternateContent>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6" name="Shape 196"/>
        <p:cNvGrpSpPr/>
        <p:nvPr/>
      </p:nvGrpSpPr>
      <p:grpSpPr>
        <a:xfrm>
          <a:off x="0" y="0"/>
          <a:ext cx="0" cy="0"/>
          <a:chOff x="0" y="0"/>
          <a:chExt cx="0" cy="0"/>
        </a:xfrm>
      </p:grpSpPr>
      <p:sp>
        <p:nvSpPr>
          <p:cNvPr id="197" name="Google Shape;197;p10"/>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198" name="Google Shape;198;p10"/>
          <p:cNvSpPr txBox="1"/>
          <p:nvPr>
            <p:ph type="title"/>
          </p:nvPr>
        </p:nvSpPr>
        <p:spPr>
          <a:xfrm flipH="1">
            <a:off x="506750" y="681039"/>
            <a:ext cx="9317734" cy="678449"/>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rgbClr val="1E1E1E"/>
              </a:buClr>
              <a:buSzPts val="3600"/>
              <a:buFont typeface="Quattrocento Sans"/>
              <a:buNone/>
            </a:pPr>
            <a:r>
              <a:rPr b="1" i="1" lang="en-US" sz="3600">
                <a:solidFill>
                  <a:srgbClr val="1E1E1E"/>
                </a:solidFill>
                <a:latin typeface="Quattrocento Sans"/>
                <a:ea typeface="Quattrocento Sans"/>
                <a:cs typeface="Quattrocento Sans"/>
                <a:sym typeface="Quattrocento Sans"/>
              </a:rPr>
              <a:t>Data Validation Input and Error Messages</a:t>
            </a:r>
            <a:endParaRPr b="1" i="1" sz="11500">
              <a:latin typeface="Quattrocento Sans"/>
              <a:ea typeface="Quattrocento Sans"/>
              <a:cs typeface="Quattrocento Sans"/>
              <a:sym typeface="Quattrocento Sans"/>
            </a:endParaRPr>
          </a:p>
        </p:txBody>
      </p:sp>
      <p:sp>
        <p:nvSpPr>
          <p:cNvPr descr="Image result for vectors" id="199" name="Google Shape;199;p10"/>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00" name="Google Shape;200;p10"/>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US" sz="800">
                <a:solidFill>
                  <a:schemeClr val="dk1"/>
                </a:solidFill>
                <a:latin typeface="Quattrocento Sans"/>
                <a:ea typeface="Quattrocento Sans"/>
                <a:cs typeface="Quattrocento Sans"/>
                <a:sym typeface="Quattrocento Sans"/>
              </a:rPr>
              <a:t>.</a:t>
            </a:r>
            <a:endParaRPr/>
          </a:p>
        </p:txBody>
      </p:sp>
      <p:sp>
        <p:nvSpPr>
          <p:cNvPr id="201" name="Google Shape;201;p10"/>
          <p:cNvSpPr txBox="1"/>
          <p:nvPr/>
        </p:nvSpPr>
        <p:spPr>
          <a:xfrm>
            <a:off x="506750" y="1659807"/>
            <a:ext cx="10806292" cy="135421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en-US" sz="1600">
                <a:solidFill>
                  <a:srgbClr val="1E1E1E"/>
                </a:solidFill>
                <a:latin typeface="Quattrocento Sans"/>
                <a:ea typeface="Quattrocento Sans"/>
                <a:cs typeface="Quattrocento Sans"/>
                <a:sym typeface="Quattrocento Sans"/>
              </a:rPr>
              <a:t>Once your users get used to your Input Message, you can uncheck the </a:t>
            </a:r>
            <a:r>
              <a:rPr b="1" i="0" lang="en-US" sz="1600">
                <a:solidFill>
                  <a:srgbClr val="1E1E1E"/>
                </a:solidFill>
                <a:latin typeface="Quattrocento Sans"/>
                <a:ea typeface="Quattrocento Sans"/>
                <a:cs typeface="Quattrocento Sans"/>
                <a:sym typeface="Quattrocento Sans"/>
              </a:rPr>
              <a:t>Show input message when cell is selected</a:t>
            </a:r>
            <a:r>
              <a:rPr b="0" i="0" lang="en-US" sz="1600">
                <a:solidFill>
                  <a:srgbClr val="1E1E1E"/>
                </a:solidFill>
                <a:latin typeface="Quattrocento Sans"/>
                <a:ea typeface="Quattrocento Sans"/>
                <a:cs typeface="Quattrocento Sans"/>
                <a:sym typeface="Quattrocento Sans"/>
              </a:rPr>
              <a:t> option.</a:t>
            </a:r>
            <a:endParaRPr/>
          </a:p>
          <a:p>
            <a:pPr indent="0" lvl="0" marL="0" marR="0" rtl="0" algn="l">
              <a:spcBef>
                <a:spcPts val="0"/>
              </a:spcBef>
              <a:spcAft>
                <a:spcPts val="0"/>
              </a:spcAft>
              <a:buNone/>
            </a:pPr>
            <a:r>
              <a:t/>
            </a:r>
            <a:endParaRPr b="0" i="0" sz="1600">
              <a:solidFill>
                <a:srgbClr val="1E1E1E"/>
              </a:solidFill>
              <a:latin typeface="Quattrocento Sans"/>
              <a:ea typeface="Quattrocento Sans"/>
              <a:cs typeface="Quattrocento Sans"/>
              <a:sym typeface="Quattrocento Sans"/>
            </a:endParaRPr>
          </a:p>
          <a:p>
            <a:pPr indent="0" lvl="0" marL="0" marR="0" rtl="0" algn="l">
              <a:spcBef>
                <a:spcPts val="0"/>
              </a:spcBef>
              <a:spcAft>
                <a:spcPts val="0"/>
              </a:spcAft>
              <a:buNone/>
            </a:pPr>
            <a:r>
              <a:rPr b="0" i="0" lang="en-US" sz="1600">
                <a:solidFill>
                  <a:srgbClr val="1E1E1E"/>
                </a:solidFill>
                <a:latin typeface="Quattrocento Sans"/>
                <a:ea typeface="Quattrocento Sans"/>
                <a:cs typeface="Quattrocento Sans"/>
                <a:sym typeface="Quattrocento Sans"/>
              </a:rPr>
              <a:t>You can also show an </a:t>
            </a:r>
            <a:r>
              <a:rPr b="1" i="0" lang="en-US" sz="1600">
                <a:solidFill>
                  <a:srgbClr val="1E1E1E"/>
                </a:solidFill>
                <a:latin typeface="Quattrocento Sans"/>
                <a:ea typeface="Quattrocento Sans"/>
                <a:cs typeface="Quattrocento Sans"/>
                <a:sym typeface="Quattrocento Sans"/>
              </a:rPr>
              <a:t>Error Alert</a:t>
            </a:r>
            <a:r>
              <a:rPr b="0" i="0" lang="en-US" sz="1600">
                <a:solidFill>
                  <a:srgbClr val="1E1E1E"/>
                </a:solidFill>
                <a:latin typeface="Quattrocento Sans"/>
                <a:ea typeface="Quattrocento Sans"/>
                <a:cs typeface="Quattrocento Sans"/>
                <a:sym typeface="Quattrocento Sans"/>
              </a:rPr>
              <a:t> that appears only after users enter invalid data.</a:t>
            </a:r>
            <a:endParaRPr/>
          </a:p>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pic>
        <p:nvPicPr>
          <p:cNvPr id="202" name="Google Shape;202;p10"/>
          <p:cNvPicPr preferRelativeResize="0"/>
          <p:nvPr/>
        </p:nvPicPr>
        <p:blipFill rotWithShape="1">
          <a:blip r:embed="rId3">
            <a:alphaModFix/>
          </a:blip>
          <a:srcRect b="0" l="0" r="0" t="0"/>
          <a:stretch/>
        </p:blipFill>
        <p:spPr>
          <a:xfrm>
            <a:off x="727711" y="2986973"/>
            <a:ext cx="4762500" cy="3095625"/>
          </a:xfrm>
          <a:prstGeom prst="rect">
            <a:avLst/>
          </a:prstGeom>
          <a:noFill/>
          <a:ln>
            <a:noFill/>
          </a:ln>
        </p:spPr>
      </p:pic>
    </p:spTree>
  </p:cSld>
  <p:clrMapOvr>
    <a:masterClrMapping/>
  </p:clrMapOvr>
  <p:transition spd="slow">
    <p:push/>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6" name="Shape 206"/>
        <p:cNvGrpSpPr/>
        <p:nvPr/>
      </p:nvGrpSpPr>
      <p:grpSpPr>
        <a:xfrm>
          <a:off x="0" y="0"/>
          <a:ext cx="0" cy="0"/>
          <a:chOff x="0" y="0"/>
          <a:chExt cx="0" cy="0"/>
        </a:xfrm>
      </p:grpSpPr>
      <p:sp>
        <p:nvSpPr>
          <p:cNvPr id="207" name="Google Shape;207;p11"/>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208" name="Google Shape;208;p11"/>
          <p:cNvSpPr txBox="1"/>
          <p:nvPr>
            <p:ph type="title"/>
          </p:nvPr>
        </p:nvSpPr>
        <p:spPr>
          <a:xfrm flipH="1">
            <a:off x="506750" y="681039"/>
            <a:ext cx="7446403" cy="678449"/>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Quattrocento Sans"/>
              <a:buNone/>
            </a:pPr>
            <a:r>
              <a:rPr b="1" i="1" lang="en-US" sz="3600">
                <a:latin typeface="Quattrocento Sans"/>
                <a:ea typeface="Quattrocento Sans"/>
                <a:cs typeface="Quattrocento Sans"/>
                <a:sym typeface="Quattrocento Sans"/>
              </a:rPr>
              <a:t> If data validation doesn’t work:</a:t>
            </a:r>
            <a:endParaRPr b="1" i="1" sz="11500">
              <a:latin typeface="Quattrocento Sans"/>
              <a:ea typeface="Quattrocento Sans"/>
              <a:cs typeface="Quattrocento Sans"/>
              <a:sym typeface="Quattrocento Sans"/>
            </a:endParaRPr>
          </a:p>
        </p:txBody>
      </p:sp>
      <p:sp>
        <p:nvSpPr>
          <p:cNvPr descr="Image result for vectors" id="209" name="Google Shape;209;p11"/>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10" name="Google Shape;210;p11"/>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US" sz="800">
                <a:solidFill>
                  <a:schemeClr val="dk1"/>
                </a:solidFill>
                <a:latin typeface="Quattrocento Sans"/>
                <a:ea typeface="Quattrocento Sans"/>
                <a:cs typeface="Quattrocento Sans"/>
                <a:sym typeface="Quattrocento Sans"/>
              </a:rPr>
              <a:t>.</a:t>
            </a:r>
            <a:endParaRPr/>
          </a:p>
        </p:txBody>
      </p:sp>
      <p:sp>
        <p:nvSpPr>
          <p:cNvPr id="211" name="Google Shape;211;p11"/>
          <p:cNvSpPr txBox="1"/>
          <p:nvPr/>
        </p:nvSpPr>
        <p:spPr>
          <a:xfrm>
            <a:off x="838201" y="1661487"/>
            <a:ext cx="6097772" cy="3463833"/>
          </a:xfrm>
          <a:prstGeom prst="rect">
            <a:avLst/>
          </a:prstGeom>
          <a:noFill/>
          <a:ln>
            <a:noFill/>
          </a:ln>
        </p:spPr>
        <p:txBody>
          <a:bodyPr anchorCtr="0" anchor="t" bIns="45700" lIns="91425" spcFirstLastPara="1" rIns="91425" wrap="square" tIns="45700">
            <a:spAutoFit/>
          </a:bodyPr>
          <a:lstStyle/>
          <a:p>
            <a:pPr indent="0" lvl="0" marL="0" marR="0" rtl="0" algn="l">
              <a:lnSpc>
                <a:spcPct val="150000"/>
              </a:lnSpc>
              <a:spcBef>
                <a:spcPts val="0"/>
              </a:spcBef>
              <a:spcAft>
                <a:spcPts val="0"/>
              </a:spcAft>
              <a:buNone/>
            </a:pPr>
            <a:r>
              <a:rPr b="0" i="0" lang="en-US" sz="1600">
                <a:solidFill>
                  <a:srgbClr val="1E1E1E"/>
                </a:solidFill>
                <a:latin typeface="Quattrocento Sans"/>
                <a:ea typeface="Quattrocento Sans"/>
                <a:cs typeface="Quattrocento Sans"/>
                <a:sym typeface="Quattrocento Sans"/>
              </a:rPr>
              <a:t>If data validation isn't working, make sure that:</a:t>
            </a:r>
            <a:endParaRPr/>
          </a:p>
          <a:p>
            <a:pPr indent="0" lvl="0" marL="0" marR="0" rtl="0" algn="l">
              <a:lnSpc>
                <a:spcPct val="150000"/>
              </a:lnSpc>
              <a:spcBef>
                <a:spcPts val="0"/>
              </a:spcBef>
              <a:spcAft>
                <a:spcPts val="0"/>
              </a:spcAft>
              <a:buNone/>
            </a:pPr>
            <a:r>
              <a:t/>
            </a:r>
            <a:endParaRPr sz="1600">
              <a:solidFill>
                <a:srgbClr val="1E1E1E"/>
              </a:solidFill>
              <a:latin typeface="Quattrocento Sans"/>
              <a:ea typeface="Quattrocento Sans"/>
              <a:cs typeface="Quattrocento Sans"/>
              <a:sym typeface="Quattrocento Sans"/>
            </a:endParaRPr>
          </a:p>
          <a:p>
            <a:pPr indent="-285750" lvl="0" marL="285750" marR="0" rtl="0" algn="l">
              <a:lnSpc>
                <a:spcPct val="150000"/>
              </a:lnSpc>
              <a:spcBef>
                <a:spcPts val="0"/>
              </a:spcBef>
              <a:spcAft>
                <a:spcPts val="0"/>
              </a:spcAft>
              <a:buClr>
                <a:srgbClr val="1E1E1E"/>
              </a:buClr>
              <a:buSzPts val="1600"/>
              <a:buFont typeface="Arial"/>
              <a:buChar char="•"/>
            </a:pPr>
            <a:r>
              <a:rPr b="1" i="0" lang="en-US" sz="1600">
                <a:solidFill>
                  <a:srgbClr val="1E1E1E"/>
                </a:solidFill>
                <a:latin typeface="Quattrocento Sans"/>
                <a:ea typeface="Quattrocento Sans"/>
                <a:cs typeface="Quattrocento Sans"/>
                <a:sym typeface="Quattrocento Sans"/>
              </a:rPr>
              <a:t>Users are not copying or filling data</a:t>
            </a:r>
            <a:r>
              <a:rPr b="0" i="0" lang="en-US" sz="1600">
                <a:solidFill>
                  <a:srgbClr val="1E1E1E"/>
                </a:solidFill>
                <a:latin typeface="Quattrocento Sans"/>
                <a:ea typeface="Quattrocento Sans"/>
                <a:cs typeface="Quattrocento Sans"/>
                <a:sym typeface="Quattrocento Sans"/>
              </a:rPr>
              <a:t> </a:t>
            </a:r>
            <a:endParaRPr/>
          </a:p>
          <a:p>
            <a:pPr indent="-285750" lvl="0" marL="285750" marR="0" rtl="0" algn="l">
              <a:lnSpc>
                <a:spcPct val="150000"/>
              </a:lnSpc>
              <a:spcBef>
                <a:spcPts val="0"/>
              </a:spcBef>
              <a:spcAft>
                <a:spcPts val="0"/>
              </a:spcAft>
              <a:buClr>
                <a:srgbClr val="1E1E1E"/>
              </a:buClr>
              <a:buSzPts val="1600"/>
              <a:buFont typeface="Arial"/>
              <a:buChar char="•"/>
            </a:pPr>
            <a:r>
              <a:rPr b="1" i="0" lang="en-US" sz="1600">
                <a:solidFill>
                  <a:srgbClr val="1E1E1E"/>
                </a:solidFill>
                <a:latin typeface="Quattrocento Sans"/>
                <a:ea typeface="Quattrocento Sans"/>
                <a:cs typeface="Quattrocento Sans"/>
                <a:sym typeface="Quattrocento Sans"/>
              </a:rPr>
              <a:t>Manual recalculation is turned off </a:t>
            </a:r>
            <a:endParaRPr sz="1600">
              <a:solidFill>
                <a:srgbClr val="1E1E1E"/>
              </a:solidFill>
              <a:latin typeface="Quattrocento Sans"/>
              <a:ea typeface="Quattrocento Sans"/>
              <a:cs typeface="Quattrocento Sans"/>
              <a:sym typeface="Quattrocento Sans"/>
            </a:endParaRPr>
          </a:p>
          <a:p>
            <a:pPr indent="-285750" lvl="0" marL="285750" marR="0" rtl="0" algn="l">
              <a:lnSpc>
                <a:spcPct val="150000"/>
              </a:lnSpc>
              <a:spcBef>
                <a:spcPts val="0"/>
              </a:spcBef>
              <a:spcAft>
                <a:spcPts val="0"/>
              </a:spcAft>
              <a:buClr>
                <a:srgbClr val="1E1E1E"/>
              </a:buClr>
              <a:buSzPts val="1600"/>
              <a:buFont typeface="Arial"/>
              <a:buChar char="•"/>
            </a:pPr>
            <a:r>
              <a:rPr b="1" i="0" lang="en-US" sz="1600">
                <a:solidFill>
                  <a:srgbClr val="1E1E1E"/>
                </a:solidFill>
                <a:latin typeface="Quattrocento Sans"/>
                <a:ea typeface="Quattrocento Sans"/>
                <a:cs typeface="Quattrocento Sans"/>
                <a:sym typeface="Quattrocento Sans"/>
              </a:rPr>
              <a:t>Formulas are error free</a:t>
            </a:r>
            <a:r>
              <a:rPr b="0" i="0" lang="en-US" sz="1600">
                <a:solidFill>
                  <a:srgbClr val="1E1E1E"/>
                </a:solidFill>
                <a:latin typeface="Quattrocento Sans"/>
                <a:ea typeface="Quattrocento Sans"/>
                <a:cs typeface="Quattrocento Sans"/>
                <a:sym typeface="Quattrocento Sans"/>
              </a:rPr>
              <a:t>  </a:t>
            </a:r>
            <a:endParaRPr b="1" i="0" sz="1600">
              <a:solidFill>
                <a:srgbClr val="1E1E1E"/>
              </a:solidFill>
              <a:latin typeface="Quattrocento Sans"/>
              <a:ea typeface="Quattrocento Sans"/>
              <a:cs typeface="Quattrocento Sans"/>
              <a:sym typeface="Quattrocento Sans"/>
            </a:endParaRPr>
          </a:p>
          <a:p>
            <a:pPr indent="-285750" lvl="0" marL="285750" marR="0" rtl="0" algn="l">
              <a:lnSpc>
                <a:spcPct val="150000"/>
              </a:lnSpc>
              <a:spcBef>
                <a:spcPts val="0"/>
              </a:spcBef>
              <a:spcAft>
                <a:spcPts val="0"/>
              </a:spcAft>
              <a:buClr>
                <a:srgbClr val="1E1E1E"/>
              </a:buClr>
              <a:buSzPts val="1600"/>
              <a:buFont typeface="Arial"/>
              <a:buChar char="•"/>
            </a:pPr>
            <a:r>
              <a:rPr b="1" i="0" lang="en-US" sz="1600">
                <a:solidFill>
                  <a:srgbClr val="1E1E1E"/>
                </a:solidFill>
                <a:latin typeface="Quattrocento Sans"/>
                <a:ea typeface="Quattrocento Sans"/>
                <a:cs typeface="Quattrocento Sans"/>
                <a:sym typeface="Quattrocento Sans"/>
              </a:rPr>
              <a:t>Cells referenced in formulas are correct</a:t>
            </a:r>
            <a:r>
              <a:rPr b="0" i="0" lang="en-US" sz="1600">
                <a:solidFill>
                  <a:srgbClr val="1E1E1E"/>
                </a:solidFill>
                <a:latin typeface="Quattrocento Sans"/>
                <a:ea typeface="Quattrocento Sans"/>
                <a:cs typeface="Quattrocento Sans"/>
                <a:sym typeface="Quattrocento Sans"/>
              </a:rPr>
              <a:t> </a:t>
            </a:r>
            <a:endParaRPr b="1" sz="1600">
              <a:solidFill>
                <a:srgbClr val="1E1E1E"/>
              </a:solidFill>
              <a:latin typeface="Quattrocento Sans"/>
              <a:ea typeface="Quattrocento Sans"/>
              <a:cs typeface="Quattrocento Sans"/>
              <a:sym typeface="Quattrocento Sans"/>
            </a:endParaRPr>
          </a:p>
          <a:p>
            <a:pPr indent="-285750" lvl="0" marL="285750" marR="0" rtl="0" algn="l">
              <a:lnSpc>
                <a:spcPct val="150000"/>
              </a:lnSpc>
              <a:spcBef>
                <a:spcPts val="0"/>
              </a:spcBef>
              <a:spcAft>
                <a:spcPts val="0"/>
              </a:spcAft>
              <a:buClr>
                <a:srgbClr val="1E1E1E"/>
              </a:buClr>
              <a:buSzPts val="1600"/>
              <a:buFont typeface="Arial"/>
              <a:buChar char="•"/>
            </a:pPr>
            <a:r>
              <a:rPr b="1" i="0" lang="en-US" sz="1600">
                <a:solidFill>
                  <a:srgbClr val="1E1E1E"/>
                </a:solidFill>
                <a:latin typeface="Quattrocento Sans"/>
                <a:ea typeface="Quattrocento Sans"/>
                <a:cs typeface="Quattrocento Sans"/>
                <a:sym typeface="Quattrocento Sans"/>
              </a:rPr>
              <a:t>An Excel table might be linked to a SharePoint site</a:t>
            </a:r>
            <a:r>
              <a:rPr b="0" i="0" lang="en-US" sz="1600">
                <a:solidFill>
                  <a:srgbClr val="1E1E1E"/>
                </a:solidFill>
                <a:latin typeface="Quattrocento Sans"/>
                <a:ea typeface="Quattrocento Sans"/>
                <a:cs typeface="Quattrocento Sans"/>
                <a:sym typeface="Quattrocento Sans"/>
              </a:rPr>
              <a:t> </a:t>
            </a:r>
            <a:endParaRPr b="1" i="0" sz="1600">
              <a:solidFill>
                <a:srgbClr val="1E1E1E"/>
              </a:solidFill>
              <a:latin typeface="Quattrocento Sans"/>
              <a:ea typeface="Quattrocento Sans"/>
              <a:cs typeface="Quattrocento Sans"/>
              <a:sym typeface="Quattrocento Sans"/>
            </a:endParaRPr>
          </a:p>
          <a:p>
            <a:pPr indent="-285750" lvl="0" marL="285750" marR="0" rtl="0" algn="l">
              <a:lnSpc>
                <a:spcPct val="150000"/>
              </a:lnSpc>
              <a:spcBef>
                <a:spcPts val="0"/>
              </a:spcBef>
              <a:spcAft>
                <a:spcPts val="0"/>
              </a:spcAft>
              <a:buClr>
                <a:srgbClr val="1E1E1E"/>
              </a:buClr>
              <a:buSzPts val="1600"/>
              <a:buFont typeface="Arial"/>
              <a:buChar char="•"/>
            </a:pPr>
            <a:r>
              <a:rPr b="1" i="0" lang="en-US" sz="1600">
                <a:solidFill>
                  <a:srgbClr val="1E1E1E"/>
                </a:solidFill>
                <a:latin typeface="Quattrocento Sans"/>
                <a:ea typeface="Quattrocento Sans"/>
                <a:cs typeface="Quattrocento Sans"/>
                <a:sym typeface="Quattrocento Sans"/>
              </a:rPr>
              <a:t>You might currently be entering data</a:t>
            </a:r>
            <a:r>
              <a:rPr b="0" i="0" lang="en-US" sz="1600">
                <a:solidFill>
                  <a:srgbClr val="1E1E1E"/>
                </a:solidFill>
                <a:latin typeface="Quattrocento Sans"/>
                <a:ea typeface="Quattrocento Sans"/>
                <a:cs typeface="Quattrocento Sans"/>
                <a:sym typeface="Quattrocento Sans"/>
              </a:rPr>
              <a:t> </a:t>
            </a:r>
            <a:endParaRPr b="1" sz="1600">
              <a:solidFill>
                <a:srgbClr val="1E1E1E"/>
              </a:solidFill>
              <a:latin typeface="Quattrocento Sans"/>
              <a:ea typeface="Quattrocento Sans"/>
              <a:cs typeface="Quattrocento Sans"/>
              <a:sym typeface="Quattrocento Sans"/>
            </a:endParaRPr>
          </a:p>
          <a:p>
            <a:pPr indent="-285750" lvl="0" marL="285750" marR="0" rtl="0" algn="l">
              <a:lnSpc>
                <a:spcPct val="150000"/>
              </a:lnSpc>
              <a:spcBef>
                <a:spcPts val="0"/>
              </a:spcBef>
              <a:spcAft>
                <a:spcPts val="0"/>
              </a:spcAft>
              <a:buClr>
                <a:srgbClr val="1E1E1E"/>
              </a:buClr>
              <a:buSzPts val="1600"/>
              <a:buFont typeface="Arial"/>
              <a:buChar char="•"/>
            </a:pPr>
            <a:r>
              <a:rPr b="1" i="0" lang="en-US" sz="1600">
                <a:solidFill>
                  <a:srgbClr val="1E1E1E"/>
                </a:solidFill>
                <a:latin typeface="Quattrocento Sans"/>
                <a:ea typeface="Quattrocento Sans"/>
                <a:cs typeface="Quattrocento Sans"/>
                <a:sym typeface="Quattrocento Sans"/>
              </a:rPr>
              <a:t>The worksheet might be protected or shared </a:t>
            </a:r>
            <a:endParaRPr b="1" sz="1600">
              <a:solidFill>
                <a:schemeClr val="dk1"/>
              </a:solidFill>
              <a:latin typeface="Calibri"/>
              <a:ea typeface="Calibri"/>
              <a:cs typeface="Calibri"/>
              <a:sym typeface="Calibri"/>
            </a:endParaRPr>
          </a:p>
        </p:txBody>
      </p:sp>
    </p:spTree>
  </p:cSld>
  <p:clrMapOvr>
    <a:masterClrMapping/>
  </p:clrMapOvr>
  <p:transition spd="slow">
    <p:push/>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5" name="Shape 215"/>
        <p:cNvGrpSpPr/>
        <p:nvPr/>
      </p:nvGrpSpPr>
      <p:grpSpPr>
        <a:xfrm>
          <a:off x="0" y="0"/>
          <a:ext cx="0" cy="0"/>
          <a:chOff x="0" y="0"/>
          <a:chExt cx="0" cy="0"/>
        </a:xfrm>
      </p:grpSpPr>
      <p:sp>
        <p:nvSpPr>
          <p:cNvPr id="216" name="Google Shape;216;p12"/>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217" name="Google Shape;217;p12"/>
          <p:cNvSpPr txBox="1"/>
          <p:nvPr>
            <p:ph type="title"/>
          </p:nvPr>
        </p:nvSpPr>
        <p:spPr>
          <a:xfrm flipH="1">
            <a:off x="506750" y="681039"/>
            <a:ext cx="5589250" cy="678449"/>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3600"/>
              <a:buFont typeface="Quattrocento Sans"/>
              <a:buNone/>
            </a:pPr>
            <a:r>
              <a:rPr b="1" i="1" lang="en-US" sz="3600">
                <a:latin typeface="Quattrocento Sans"/>
                <a:ea typeface="Quattrocento Sans"/>
                <a:cs typeface="Quattrocento Sans"/>
                <a:sym typeface="Quattrocento Sans"/>
              </a:rPr>
              <a:t> </a:t>
            </a:r>
            <a:r>
              <a:rPr b="1" i="1" lang="en-US" sz="3600">
                <a:solidFill>
                  <a:srgbClr val="1E1E1E"/>
                </a:solidFill>
                <a:latin typeface="Quattrocento Sans"/>
                <a:ea typeface="Quattrocento Sans"/>
                <a:cs typeface="Quattrocento Sans"/>
                <a:sym typeface="Quattrocento Sans"/>
              </a:rPr>
              <a:t>Remove data validation </a:t>
            </a:r>
            <a:endParaRPr b="1" i="1" sz="11500">
              <a:latin typeface="Quattrocento Sans"/>
              <a:ea typeface="Quattrocento Sans"/>
              <a:cs typeface="Quattrocento Sans"/>
              <a:sym typeface="Quattrocento Sans"/>
            </a:endParaRPr>
          </a:p>
        </p:txBody>
      </p:sp>
      <p:sp>
        <p:nvSpPr>
          <p:cNvPr descr="Image result for vectors" id="218" name="Google Shape;218;p12"/>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219" name="Google Shape;219;p12"/>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US" sz="800">
                <a:solidFill>
                  <a:schemeClr val="dk1"/>
                </a:solidFill>
                <a:latin typeface="Quattrocento Sans"/>
                <a:ea typeface="Quattrocento Sans"/>
                <a:cs typeface="Quattrocento Sans"/>
                <a:sym typeface="Quattrocento Sans"/>
              </a:rPr>
              <a:t>.</a:t>
            </a:r>
            <a:endParaRPr/>
          </a:p>
        </p:txBody>
      </p:sp>
      <p:sp>
        <p:nvSpPr>
          <p:cNvPr id="220" name="Google Shape;220;p12"/>
          <p:cNvSpPr txBox="1"/>
          <p:nvPr/>
        </p:nvSpPr>
        <p:spPr>
          <a:xfrm>
            <a:off x="506749" y="1626781"/>
            <a:ext cx="10678701" cy="181588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en-US" sz="1600">
                <a:solidFill>
                  <a:srgbClr val="1E1E1E"/>
                </a:solidFill>
                <a:latin typeface="Quattrocento Sans"/>
                <a:ea typeface="Quattrocento Sans"/>
                <a:cs typeface="Quattrocento Sans"/>
                <a:sym typeface="Quattrocento Sans"/>
              </a:rPr>
              <a:t>If you inherit a workbook with data validation, you can modify or remove it unless the worksheet is protected. If it’s protected with a password that you do not know you should try to contact the previous owner to help you unprotect the worksheet, as Excel has no way to recover unknown or lost passwords. You can also copy the data to another worksheet, and then remove the data validation.</a:t>
            </a:r>
            <a:endParaRPr/>
          </a:p>
          <a:p>
            <a:pPr indent="0" lvl="0" marL="0" marR="0" rtl="0" algn="l">
              <a:spcBef>
                <a:spcPts val="0"/>
              </a:spcBef>
              <a:spcAft>
                <a:spcPts val="0"/>
              </a:spcAft>
              <a:buNone/>
            </a:pPr>
            <a:r>
              <a:t/>
            </a:r>
            <a:endParaRPr b="0" i="0" sz="1600">
              <a:solidFill>
                <a:srgbClr val="1E1E1E"/>
              </a:solidFill>
              <a:latin typeface="Quattrocento Sans"/>
              <a:ea typeface="Quattrocento Sans"/>
              <a:cs typeface="Quattrocento Sans"/>
              <a:sym typeface="Quattrocento Sans"/>
            </a:endParaRPr>
          </a:p>
          <a:p>
            <a:pPr indent="0" lvl="0" marL="0" marR="0" rtl="0" algn="l">
              <a:spcBef>
                <a:spcPts val="0"/>
              </a:spcBef>
              <a:spcAft>
                <a:spcPts val="0"/>
              </a:spcAft>
              <a:buNone/>
            </a:pPr>
            <a:r>
              <a:rPr b="0" i="0" lang="en-US" sz="1600">
                <a:solidFill>
                  <a:srgbClr val="1E1E1E"/>
                </a:solidFill>
                <a:latin typeface="Quattrocento Sans"/>
                <a:ea typeface="Quattrocento Sans"/>
                <a:cs typeface="Quattrocento Sans"/>
                <a:sym typeface="Quattrocento Sans"/>
              </a:rPr>
              <a:t>If you see a data validation alert when you try to enter or change data in a cell, and you're not clear about what you can enter, contact the owner of the workbook.</a:t>
            </a:r>
            <a:endParaRPr/>
          </a:p>
        </p:txBody>
      </p:sp>
    </p:spTree>
  </p:cSld>
  <p:clrMapOvr>
    <a:masterClrMapping/>
  </p:clrMapOvr>
  <p:transition spd="slow">
    <p:push/>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6" name="Shape 116"/>
        <p:cNvGrpSpPr/>
        <p:nvPr/>
      </p:nvGrpSpPr>
      <p:grpSpPr>
        <a:xfrm>
          <a:off x="0" y="0"/>
          <a:ext cx="0" cy="0"/>
          <a:chOff x="0" y="0"/>
          <a:chExt cx="0" cy="0"/>
        </a:xfrm>
      </p:grpSpPr>
      <p:sp>
        <p:nvSpPr>
          <p:cNvPr id="117" name="Google Shape;117;p2"/>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118" name="Google Shape;118;p2"/>
          <p:cNvSpPr txBox="1"/>
          <p:nvPr>
            <p:ph type="title"/>
          </p:nvPr>
        </p:nvSpPr>
        <p:spPr>
          <a:xfrm flipH="1">
            <a:off x="506751" y="681039"/>
            <a:ext cx="3289072"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US" sz="4400">
                <a:latin typeface="Quattrocento Sans"/>
                <a:ea typeface="Quattrocento Sans"/>
                <a:cs typeface="Quattrocento Sans"/>
                <a:sym typeface="Quattrocento Sans"/>
              </a:rPr>
              <a:t>Introduction</a:t>
            </a:r>
            <a:endParaRPr/>
          </a:p>
        </p:txBody>
      </p:sp>
      <p:sp>
        <p:nvSpPr>
          <p:cNvPr descr="Image result for vectors" id="119" name="Google Shape;119;p2"/>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20" name="Google Shape;120;p2"/>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US" sz="800">
                <a:solidFill>
                  <a:schemeClr val="dk1"/>
                </a:solidFill>
                <a:latin typeface="Quattrocento Sans"/>
                <a:ea typeface="Quattrocento Sans"/>
                <a:cs typeface="Quattrocento Sans"/>
                <a:sym typeface="Quattrocento Sans"/>
              </a:rPr>
              <a:t>.</a:t>
            </a:r>
            <a:endParaRPr/>
          </a:p>
        </p:txBody>
      </p:sp>
      <p:sp>
        <p:nvSpPr>
          <p:cNvPr id="121" name="Google Shape;121;p2"/>
          <p:cNvSpPr txBox="1"/>
          <p:nvPr/>
        </p:nvSpPr>
        <p:spPr>
          <a:xfrm>
            <a:off x="563524" y="1594884"/>
            <a:ext cx="9548037" cy="83099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en-US" sz="1600">
                <a:solidFill>
                  <a:srgbClr val="2C2C2D"/>
                </a:solidFill>
                <a:latin typeface="Quattrocento Sans"/>
                <a:ea typeface="Quattrocento Sans"/>
                <a:cs typeface="Quattrocento Sans"/>
                <a:sym typeface="Quattrocento Sans"/>
              </a:rPr>
              <a:t>Data validation is a feature in Excel used to control what a user can enter into a cell. For example, you could use data validation to make sure a value is a number between 1 and 6, make sure a date occurs in the next 30 days, or make sure a text entry is less than 25 characters.</a:t>
            </a:r>
            <a:endParaRPr sz="1600">
              <a:solidFill>
                <a:schemeClr val="dk1"/>
              </a:solidFill>
              <a:latin typeface="Quattrocento Sans"/>
              <a:ea typeface="Quattrocento Sans"/>
              <a:cs typeface="Quattrocento Sans"/>
              <a:sym typeface="Quattrocento Sans"/>
            </a:endParaRPr>
          </a:p>
        </p:txBody>
      </p:sp>
      <p:sp>
        <p:nvSpPr>
          <p:cNvPr id="122" name="Google Shape;122;p2"/>
          <p:cNvSpPr txBox="1"/>
          <p:nvPr/>
        </p:nvSpPr>
        <p:spPr>
          <a:xfrm>
            <a:off x="563525" y="2708241"/>
            <a:ext cx="9548036" cy="33855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en-US" sz="1600">
                <a:solidFill>
                  <a:srgbClr val="2C2C2D"/>
                </a:solidFill>
                <a:latin typeface="Quattrocento Sans"/>
                <a:ea typeface="Quattrocento Sans"/>
                <a:cs typeface="Quattrocento Sans"/>
                <a:sym typeface="Quattrocento Sans"/>
              </a:rPr>
              <a:t>Data validation can simply display a message to a user telling them what is allowed as shown below:</a:t>
            </a:r>
            <a:endParaRPr sz="1600">
              <a:solidFill>
                <a:schemeClr val="dk1"/>
              </a:solidFill>
              <a:latin typeface="Quattrocento Sans"/>
              <a:ea typeface="Quattrocento Sans"/>
              <a:cs typeface="Quattrocento Sans"/>
              <a:sym typeface="Quattrocento Sans"/>
            </a:endParaRPr>
          </a:p>
        </p:txBody>
      </p:sp>
      <p:pic>
        <p:nvPicPr>
          <p:cNvPr id="123" name="Google Shape;123;p2"/>
          <p:cNvPicPr preferRelativeResize="0"/>
          <p:nvPr/>
        </p:nvPicPr>
        <p:blipFill rotWithShape="1">
          <a:blip r:embed="rId3">
            <a:alphaModFix/>
          </a:blip>
          <a:srcRect b="0" l="0" r="0" t="0"/>
          <a:stretch/>
        </p:blipFill>
        <p:spPr>
          <a:xfrm>
            <a:off x="709833" y="3219117"/>
            <a:ext cx="9496425" cy="3248025"/>
          </a:xfrm>
          <a:prstGeom prst="rect">
            <a:avLst/>
          </a:prstGeom>
          <a:noFill/>
          <a:ln>
            <a:noFill/>
          </a:ln>
        </p:spPr>
      </p:pic>
    </p:spTree>
  </p:cSld>
  <p:clrMapOvr>
    <a:masterClrMapping/>
  </p:clrMapOvr>
  <p:transition spd="slow">
    <p:push/>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7" name="Shape 127"/>
        <p:cNvGrpSpPr/>
        <p:nvPr/>
      </p:nvGrpSpPr>
      <p:grpSpPr>
        <a:xfrm>
          <a:off x="0" y="0"/>
          <a:ext cx="0" cy="0"/>
          <a:chOff x="0" y="0"/>
          <a:chExt cx="0" cy="0"/>
        </a:xfrm>
      </p:grpSpPr>
      <p:sp>
        <p:nvSpPr>
          <p:cNvPr id="128" name="Google Shape;128;p3"/>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129" name="Google Shape;129;p3"/>
          <p:cNvSpPr txBox="1"/>
          <p:nvPr>
            <p:ph type="title"/>
          </p:nvPr>
        </p:nvSpPr>
        <p:spPr>
          <a:xfrm flipH="1">
            <a:off x="506751" y="681039"/>
            <a:ext cx="3289072"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US" sz="4400">
                <a:latin typeface="Quattrocento Sans"/>
                <a:ea typeface="Quattrocento Sans"/>
                <a:cs typeface="Quattrocento Sans"/>
                <a:sym typeface="Quattrocento Sans"/>
              </a:rPr>
              <a:t>Introduction</a:t>
            </a:r>
            <a:endParaRPr/>
          </a:p>
        </p:txBody>
      </p:sp>
      <p:sp>
        <p:nvSpPr>
          <p:cNvPr descr="Image result for vectors" id="130" name="Google Shape;130;p3"/>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31" name="Google Shape;131;p3"/>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US" sz="800">
                <a:solidFill>
                  <a:schemeClr val="dk1"/>
                </a:solidFill>
                <a:latin typeface="Quattrocento Sans"/>
                <a:ea typeface="Quattrocento Sans"/>
                <a:cs typeface="Quattrocento Sans"/>
                <a:sym typeface="Quattrocento Sans"/>
              </a:rPr>
              <a:t>.</a:t>
            </a:r>
            <a:endParaRPr/>
          </a:p>
        </p:txBody>
      </p:sp>
      <p:sp>
        <p:nvSpPr>
          <p:cNvPr id="132" name="Google Shape;132;p3"/>
          <p:cNvSpPr txBox="1"/>
          <p:nvPr/>
        </p:nvSpPr>
        <p:spPr>
          <a:xfrm>
            <a:off x="563524" y="1594884"/>
            <a:ext cx="9548037" cy="58477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en-US" sz="1600">
                <a:solidFill>
                  <a:schemeClr val="dk1"/>
                </a:solidFill>
                <a:latin typeface="Quattrocento Sans"/>
                <a:ea typeface="Quattrocento Sans"/>
                <a:cs typeface="Quattrocento Sans"/>
                <a:sym typeface="Quattrocento Sans"/>
              </a:rPr>
              <a:t>Data validation can also stop invalid user input. For example, if a product code fails validation, you can display a message like this:</a:t>
            </a:r>
            <a:endParaRPr sz="1600">
              <a:solidFill>
                <a:schemeClr val="dk1"/>
              </a:solidFill>
              <a:latin typeface="Quattrocento Sans"/>
              <a:ea typeface="Quattrocento Sans"/>
              <a:cs typeface="Quattrocento Sans"/>
              <a:sym typeface="Quattrocento Sans"/>
            </a:endParaRPr>
          </a:p>
        </p:txBody>
      </p:sp>
      <p:pic>
        <p:nvPicPr>
          <p:cNvPr id="133" name="Google Shape;133;p3"/>
          <p:cNvPicPr preferRelativeResize="0"/>
          <p:nvPr/>
        </p:nvPicPr>
        <p:blipFill rotWithShape="1">
          <a:blip r:embed="rId3">
            <a:alphaModFix/>
          </a:blip>
          <a:srcRect b="0" l="0" r="0" t="0"/>
          <a:stretch/>
        </p:blipFill>
        <p:spPr>
          <a:xfrm>
            <a:off x="563524" y="2415054"/>
            <a:ext cx="4686300" cy="1819275"/>
          </a:xfrm>
          <a:prstGeom prst="rect">
            <a:avLst/>
          </a:prstGeom>
          <a:noFill/>
          <a:ln>
            <a:noFill/>
          </a:ln>
        </p:spPr>
      </p:pic>
    </p:spTree>
  </p:cSld>
  <p:clrMapOvr>
    <a:masterClrMapping/>
  </p:clrMapOvr>
  <p:transition spd="slow">
    <p:push/>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7" name="Shape 137"/>
        <p:cNvGrpSpPr/>
        <p:nvPr/>
      </p:nvGrpSpPr>
      <p:grpSpPr>
        <a:xfrm>
          <a:off x="0" y="0"/>
          <a:ext cx="0" cy="0"/>
          <a:chOff x="0" y="0"/>
          <a:chExt cx="0" cy="0"/>
        </a:xfrm>
      </p:grpSpPr>
      <p:sp>
        <p:nvSpPr>
          <p:cNvPr id="138" name="Google Shape;138;p4"/>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139" name="Google Shape;139;p4"/>
          <p:cNvSpPr txBox="1"/>
          <p:nvPr>
            <p:ph type="title"/>
          </p:nvPr>
        </p:nvSpPr>
        <p:spPr>
          <a:xfrm flipH="1">
            <a:off x="506751" y="681039"/>
            <a:ext cx="3289072" cy="678449"/>
          </a:xfrm>
          <a:prstGeom prst="rect">
            <a:avLst/>
          </a:prstGeom>
          <a:solidFill>
            <a:srgbClr val="FCD3C2"/>
          </a:solid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chemeClr val="dk1"/>
              </a:buClr>
              <a:buSzPct val="100000"/>
              <a:buFont typeface="Quattrocento Sans"/>
              <a:buNone/>
            </a:pPr>
            <a:r>
              <a:rPr b="1" i="1" lang="en-US" sz="4400">
                <a:latin typeface="Quattrocento Sans"/>
                <a:ea typeface="Quattrocento Sans"/>
                <a:cs typeface="Quattrocento Sans"/>
                <a:sym typeface="Quattrocento Sans"/>
              </a:rPr>
              <a:t>Introduction</a:t>
            </a:r>
            <a:endParaRPr/>
          </a:p>
        </p:txBody>
      </p:sp>
      <p:sp>
        <p:nvSpPr>
          <p:cNvPr descr="Image result for vectors" id="140" name="Google Shape;140;p4"/>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41" name="Google Shape;141;p4"/>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US" sz="800">
                <a:solidFill>
                  <a:schemeClr val="dk1"/>
                </a:solidFill>
                <a:latin typeface="Quattrocento Sans"/>
                <a:ea typeface="Quattrocento Sans"/>
                <a:cs typeface="Quattrocento Sans"/>
                <a:sym typeface="Quattrocento Sans"/>
              </a:rPr>
              <a:t>.</a:t>
            </a:r>
            <a:endParaRPr/>
          </a:p>
        </p:txBody>
      </p:sp>
      <p:sp>
        <p:nvSpPr>
          <p:cNvPr id="142" name="Google Shape;142;p4"/>
          <p:cNvSpPr txBox="1"/>
          <p:nvPr/>
        </p:nvSpPr>
        <p:spPr>
          <a:xfrm>
            <a:off x="563524" y="1594884"/>
            <a:ext cx="9548037" cy="584775"/>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en-US" sz="1600">
                <a:solidFill>
                  <a:srgbClr val="2C2C2D"/>
                </a:solidFill>
                <a:latin typeface="Quattrocento Sans"/>
                <a:ea typeface="Quattrocento Sans"/>
                <a:cs typeface="Quattrocento Sans"/>
                <a:sym typeface="Quattrocento Sans"/>
              </a:rPr>
              <a:t>In addition, data validation can be used to present the user with a predefined choice in a dropdown menu:</a:t>
            </a:r>
            <a:endParaRPr sz="1600">
              <a:solidFill>
                <a:schemeClr val="dk1"/>
              </a:solidFill>
              <a:latin typeface="Quattrocento Sans"/>
              <a:ea typeface="Quattrocento Sans"/>
              <a:cs typeface="Quattrocento Sans"/>
              <a:sym typeface="Quattrocento Sans"/>
            </a:endParaRPr>
          </a:p>
        </p:txBody>
      </p:sp>
      <p:pic>
        <p:nvPicPr>
          <p:cNvPr id="143" name="Google Shape;143;p4"/>
          <p:cNvPicPr preferRelativeResize="0"/>
          <p:nvPr/>
        </p:nvPicPr>
        <p:blipFill rotWithShape="1">
          <a:blip r:embed="rId3">
            <a:alphaModFix/>
          </a:blip>
          <a:srcRect b="0" l="0" r="0" t="0"/>
          <a:stretch/>
        </p:blipFill>
        <p:spPr>
          <a:xfrm>
            <a:off x="674724" y="2335840"/>
            <a:ext cx="7886700" cy="3143250"/>
          </a:xfrm>
          <a:prstGeom prst="rect">
            <a:avLst/>
          </a:prstGeom>
          <a:noFill/>
          <a:ln>
            <a:noFill/>
          </a:ln>
        </p:spPr>
      </p:pic>
      <p:sp>
        <p:nvSpPr>
          <p:cNvPr id="144" name="Google Shape;144;p4"/>
          <p:cNvSpPr txBox="1"/>
          <p:nvPr/>
        </p:nvSpPr>
        <p:spPr>
          <a:xfrm>
            <a:off x="746936" y="5691066"/>
            <a:ext cx="9548037" cy="338554"/>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en-US" sz="1600">
                <a:solidFill>
                  <a:srgbClr val="2C2C2D"/>
                </a:solidFill>
                <a:latin typeface="Quattrocento Sans"/>
                <a:ea typeface="Quattrocento Sans"/>
                <a:cs typeface="Quattrocento Sans"/>
                <a:sym typeface="Quattrocento Sans"/>
              </a:rPr>
              <a:t>This can be a convenient way to give a user exactly the values that meet requirements.</a:t>
            </a:r>
            <a:endParaRPr sz="1600">
              <a:solidFill>
                <a:schemeClr val="dk1"/>
              </a:solidFill>
              <a:latin typeface="Quattrocento Sans"/>
              <a:ea typeface="Quattrocento Sans"/>
              <a:cs typeface="Quattrocento Sans"/>
              <a:sym typeface="Quattrocento Sans"/>
            </a:endParaRPr>
          </a:p>
        </p:txBody>
      </p:sp>
    </p:spTree>
  </p:cSld>
  <p:clrMapOvr>
    <a:masterClrMapping/>
  </p:clrMapOvr>
  <p:transition spd="slow">
    <p:push/>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8" name="Shape 148"/>
        <p:cNvGrpSpPr/>
        <p:nvPr/>
      </p:nvGrpSpPr>
      <p:grpSpPr>
        <a:xfrm>
          <a:off x="0" y="0"/>
          <a:ext cx="0" cy="0"/>
          <a:chOff x="0" y="0"/>
          <a:chExt cx="0" cy="0"/>
        </a:xfrm>
      </p:grpSpPr>
      <p:sp>
        <p:nvSpPr>
          <p:cNvPr id="149" name="Google Shape;149;p5"/>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150" name="Google Shape;150;p5"/>
          <p:cNvSpPr txBox="1"/>
          <p:nvPr>
            <p:ph type="title"/>
          </p:nvPr>
        </p:nvSpPr>
        <p:spPr>
          <a:xfrm flipH="1">
            <a:off x="506751" y="681039"/>
            <a:ext cx="4883956" cy="678449"/>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chemeClr val="dk1"/>
              </a:buClr>
              <a:buSzPts val="4000"/>
              <a:buFont typeface="Quattrocento Sans"/>
              <a:buNone/>
            </a:pPr>
            <a:r>
              <a:rPr b="1" i="1" lang="en-US" sz="4000">
                <a:latin typeface="Quattrocento Sans"/>
                <a:ea typeface="Quattrocento Sans"/>
                <a:cs typeface="Quattrocento Sans"/>
                <a:sym typeface="Quattrocento Sans"/>
              </a:rPr>
              <a:t>Locate in MS Excel</a:t>
            </a:r>
            <a:endParaRPr b="1" i="1" sz="5400">
              <a:latin typeface="Quattrocento Sans"/>
              <a:ea typeface="Quattrocento Sans"/>
              <a:cs typeface="Quattrocento Sans"/>
              <a:sym typeface="Quattrocento Sans"/>
            </a:endParaRPr>
          </a:p>
        </p:txBody>
      </p:sp>
      <p:sp>
        <p:nvSpPr>
          <p:cNvPr descr="Image result for vectors" id="151" name="Google Shape;151;p5"/>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52" name="Google Shape;152;p5"/>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US" sz="800">
                <a:solidFill>
                  <a:schemeClr val="dk1"/>
                </a:solidFill>
                <a:latin typeface="Quattrocento Sans"/>
                <a:ea typeface="Quattrocento Sans"/>
                <a:cs typeface="Quattrocento Sans"/>
                <a:sym typeface="Quattrocento Sans"/>
              </a:rPr>
              <a:t>.</a:t>
            </a:r>
            <a:endParaRPr/>
          </a:p>
        </p:txBody>
      </p:sp>
      <p:sp>
        <p:nvSpPr>
          <p:cNvPr id="153" name="Google Shape;153;p5"/>
          <p:cNvSpPr txBox="1"/>
          <p:nvPr/>
        </p:nvSpPr>
        <p:spPr>
          <a:xfrm>
            <a:off x="563524" y="1594884"/>
            <a:ext cx="9548037" cy="1077218"/>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en-US" sz="1600">
                <a:solidFill>
                  <a:schemeClr val="dk1"/>
                </a:solidFill>
                <a:latin typeface="Quattrocento Sans"/>
                <a:ea typeface="Quattrocento Sans"/>
                <a:cs typeface="Quattrocento Sans"/>
                <a:sym typeface="Quattrocento Sans"/>
              </a:rPr>
              <a:t>Click on Data Tab in the Menu bar.</a:t>
            </a:r>
            <a:endParaRPr/>
          </a:p>
          <a:p>
            <a:pPr indent="0" lvl="0" marL="0" marR="0" rtl="0" algn="l">
              <a:spcBef>
                <a:spcPts val="0"/>
              </a:spcBef>
              <a:spcAft>
                <a:spcPts val="0"/>
              </a:spcAft>
              <a:buNone/>
            </a:pPr>
            <a:r>
              <a:t/>
            </a:r>
            <a:endParaRPr sz="1600">
              <a:solidFill>
                <a:schemeClr val="dk1"/>
              </a:solidFill>
              <a:latin typeface="Quattrocento Sans"/>
              <a:ea typeface="Quattrocento Sans"/>
              <a:cs typeface="Quattrocento Sans"/>
              <a:sym typeface="Quattrocento Sans"/>
            </a:endParaRPr>
          </a:p>
          <a:p>
            <a:pPr indent="0" lvl="0" marL="0" marR="0" rtl="0" algn="l">
              <a:spcBef>
                <a:spcPts val="0"/>
              </a:spcBef>
              <a:spcAft>
                <a:spcPts val="0"/>
              </a:spcAft>
              <a:buNone/>
            </a:pPr>
            <a:r>
              <a:rPr b="0" i="0" lang="en-US" sz="1600">
                <a:solidFill>
                  <a:schemeClr val="dk1"/>
                </a:solidFill>
                <a:latin typeface="Quattrocento Sans"/>
                <a:ea typeface="Quattrocento Sans"/>
                <a:cs typeface="Quattrocento Sans"/>
                <a:sym typeface="Quattrocento Sans"/>
              </a:rPr>
              <a:t>Select on Data Validation from the toolbar under the Data Tab:</a:t>
            </a:r>
            <a:endParaRPr/>
          </a:p>
          <a:p>
            <a:pPr indent="0" lvl="0" marL="0" marR="0" rtl="0" algn="l">
              <a:spcBef>
                <a:spcPts val="0"/>
              </a:spcBef>
              <a:spcAft>
                <a:spcPts val="0"/>
              </a:spcAft>
              <a:buNone/>
            </a:pPr>
            <a:r>
              <a:t/>
            </a:r>
            <a:endParaRPr b="0" i="0" sz="1600">
              <a:solidFill>
                <a:srgbClr val="4D5968"/>
              </a:solidFill>
              <a:latin typeface="Nunito Sans"/>
              <a:ea typeface="Nunito Sans"/>
              <a:cs typeface="Nunito Sans"/>
              <a:sym typeface="Nunito Sans"/>
            </a:endParaRPr>
          </a:p>
        </p:txBody>
      </p:sp>
      <p:pic>
        <p:nvPicPr>
          <p:cNvPr id="154" name="Google Shape;154;p5"/>
          <p:cNvPicPr preferRelativeResize="0"/>
          <p:nvPr/>
        </p:nvPicPr>
        <p:blipFill rotWithShape="1">
          <a:blip r:embed="rId3">
            <a:alphaModFix/>
          </a:blip>
          <a:srcRect b="0" l="0" r="0" t="0"/>
          <a:stretch/>
        </p:blipFill>
        <p:spPr>
          <a:xfrm>
            <a:off x="689346" y="2589028"/>
            <a:ext cx="8509479" cy="3797700"/>
          </a:xfrm>
          <a:prstGeom prst="rect">
            <a:avLst/>
          </a:prstGeom>
          <a:noFill/>
          <a:ln>
            <a:noFill/>
          </a:ln>
        </p:spPr>
      </p:pic>
    </p:spTree>
  </p:cSld>
  <p:clrMapOvr>
    <a:masterClrMapping/>
  </p:clrMapOvr>
  <p:transition spd="slow">
    <p:push/>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8" name="Shape 158"/>
        <p:cNvGrpSpPr/>
        <p:nvPr/>
      </p:nvGrpSpPr>
      <p:grpSpPr>
        <a:xfrm>
          <a:off x="0" y="0"/>
          <a:ext cx="0" cy="0"/>
          <a:chOff x="0" y="0"/>
          <a:chExt cx="0" cy="0"/>
        </a:xfrm>
      </p:grpSpPr>
      <p:sp>
        <p:nvSpPr>
          <p:cNvPr id="159" name="Google Shape;159;p6"/>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160" name="Google Shape;160;p6"/>
          <p:cNvSpPr txBox="1"/>
          <p:nvPr>
            <p:ph type="title"/>
          </p:nvPr>
        </p:nvSpPr>
        <p:spPr>
          <a:xfrm flipH="1">
            <a:off x="506750" y="681039"/>
            <a:ext cx="9891891" cy="678449"/>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rgbClr val="232C39"/>
              </a:buClr>
              <a:buSzPts val="3600"/>
              <a:buFont typeface="Quattrocento Sans"/>
              <a:buNone/>
            </a:pPr>
            <a:r>
              <a:rPr b="1" i="1" lang="en-US" sz="3600">
                <a:solidFill>
                  <a:srgbClr val="232C39"/>
                </a:solidFill>
                <a:latin typeface="Quattrocento Sans"/>
                <a:ea typeface="Quattrocento Sans"/>
                <a:cs typeface="Quattrocento Sans"/>
                <a:sym typeface="Quattrocento Sans"/>
              </a:rPr>
              <a:t>How to Create Data Validation Rule in Excel?</a:t>
            </a:r>
            <a:endParaRPr b="1" i="1" sz="7200">
              <a:latin typeface="Quattrocento Sans"/>
              <a:ea typeface="Quattrocento Sans"/>
              <a:cs typeface="Quattrocento Sans"/>
              <a:sym typeface="Quattrocento Sans"/>
            </a:endParaRPr>
          </a:p>
        </p:txBody>
      </p:sp>
      <p:sp>
        <p:nvSpPr>
          <p:cNvPr descr="Image result for vectors" id="161" name="Google Shape;161;p6"/>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62" name="Google Shape;162;p6"/>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US" sz="800">
                <a:solidFill>
                  <a:schemeClr val="dk1"/>
                </a:solidFill>
                <a:latin typeface="Quattrocento Sans"/>
                <a:ea typeface="Quattrocento Sans"/>
                <a:cs typeface="Quattrocento Sans"/>
                <a:sym typeface="Quattrocento Sans"/>
              </a:rPr>
              <a:t>.</a:t>
            </a:r>
            <a:endParaRPr/>
          </a:p>
        </p:txBody>
      </p:sp>
      <p:sp>
        <p:nvSpPr>
          <p:cNvPr id="163" name="Google Shape;163;p6"/>
          <p:cNvSpPr txBox="1"/>
          <p:nvPr/>
        </p:nvSpPr>
        <p:spPr>
          <a:xfrm>
            <a:off x="506750" y="1616149"/>
            <a:ext cx="8639908" cy="4801314"/>
          </a:xfrm>
          <a:prstGeom prst="rect">
            <a:avLst/>
          </a:prstGeom>
          <a:noFill/>
          <a:ln>
            <a:noFill/>
          </a:ln>
        </p:spPr>
        <p:txBody>
          <a:bodyPr anchorCtr="0" anchor="t" bIns="45700" lIns="91425" spcFirstLastPara="1" rIns="91425" wrap="square" tIns="45700">
            <a:spAutoFit/>
          </a:bodyPr>
          <a:lstStyle/>
          <a:p>
            <a:pPr indent="-101600" lvl="0" marL="0" marR="0" rtl="0" algn="l">
              <a:lnSpc>
                <a:spcPct val="150000"/>
              </a:lnSpc>
              <a:spcBef>
                <a:spcPts val="0"/>
              </a:spcBef>
              <a:spcAft>
                <a:spcPts val="0"/>
              </a:spcAft>
              <a:buClr>
                <a:srgbClr val="1E1E1E"/>
              </a:buClr>
              <a:buSzPts val="1600"/>
              <a:buFont typeface="Calibri"/>
              <a:buAutoNum type="arabicPeriod"/>
            </a:pPr>
            <a:r>
              <a:rPr b="0" i="0" lang="en-US" sz="1600">
                <a:solidFill>
                  <a:srgbClr val="1E1E1E"/>
                </a:solidFill>
                <a:latin typeface="Quattrocento Sans"/>
                <a:ea typeface="Quattrocento Sans"/>
                <a:cs typeface="Quattrocento Sans"/>
                <a:sym typeface="Quattrocento Sans"/>
              </a:rPr>
              <a:t>Select the cell(s) you want to create a rule for.</a:t>
            </a:r>
            <a:endParaRPr/>
          </a:p>
          <a:p>
            <a:pPr indent="-101600" lvl="0" marL="0" marR="0" rtl="0" algn="l">
              <a:lnSpc>
                <a:spcPct val="150000"/>
              </a:lnSpc>
              <a:spcBef>
                <a:spcPts val="0"/>
              </a:spcBef>
              <a:spcAft>
                <a:spcPts val="0"/>
              </a:spcAft>
              <a:buClr>
                <a:srgbClr val="1E1E1E"/>
              </a:buClr>
              <a:buSzPts val="1600"/>
              <a:buFont typeface="Calibri"/>
              <a:buAutoNum type="arabicPeriod"/>
            </a:pPr>
            <a:r>
              <a:rPr b="0" i="0" lang="en-US" sz="1600">
                <a:solidFill>
                  <a:srgbClr val="1E1E1E"/>
                </a:solidFill>
                <a:latin typeface="Quattrocento Sans"/>
                <a:ea typeface="Quattrocento Sans"/>
                <a:cs typeface="Quattrocento Sans"/>
                <a:sym typeface="Quattrocento Sans"/>
              </a:rPr>
              <a:t>Select </a:t>
            </a:r>
            <a:r>
              <a:rPr b="1" i="0" lang="en-US" sz="1600">
                <a:solidFill>
                  <a:srgbClr val="1E1E1E"/>
                </a:solidFill>
                <a:latin typeface="Quattrocento Sans"/>
                <a:ea typeface="Quattrocento Sans"/>
                <a:cs typeface="Quattrocento Sans"/>
                <a:sym typeface="Quattrocento Sans"/>
              </a:rPr>
              <a:t>Data &gt;Data Validation</a:t>
            </a:r>
            <a:r>
              <a:rPr b="0" i="0" lang="en-US" sz="1600">
                <a:solidFill>
                  <a:srgbClr val="1E1E1E"/>
                </a:solidFill>
                <a:latin typeface="Quattrocento Sans"/>
                <a:ea typeface="Quattrocento Sans"/>
                <a:cs typeface="Quattrocento Sans"/>
                <a:sym typeface="Quattrocento Sans"/>
              </a:rPr>
              <a:t>.</a:t>
            </a:r>
            <a:endParaRPr/>
          </a:p>
          <a:p>
            <a:pPr indent="-101600" lvl="0" marL="0" marR="0" rtl="0" algn="l">
              <a:lnSpc>
                <a:spcPct val="150000"/>
              </a:lnSpc>
              <a:spcBef>
                <a:spcPts val="0"/>
              </a:spcBef>
              <a:spcAft>
                <a:spcPts val="0"/>
              </a:spcAft>
              <a:buClr>
                <a:srgbClr val="1E1E1E"/>
              </a:buClr>
              <a:buSzPts val="1600"/>
              <a:buFont typeface="Calibri"/>
              <a:buAutoNum type="arabicPeriod"/>
            </a:pPr>
            <a:r>
              <a:rPr b="0" i="0" lang="en-US" sz="1600">
                <a:solidFill>
                  <a:srgbClr val="1E1E1E"/>
                </a:solidFill>
                <a:latin typeface="Quattrocento Sans"/>
                <a:ea typeface="Quattrocento Sans"/>
                <a:cs typeface="Quattrocento Sans"/>
                <a:sym typeface="Quattrocento Sans"/>
              </a:rPr>
              <a:t>On the </a:t>
            </a:r>
            <a:r>
              <a:rPr b="1" i="0" lang="en-US" sz="1600">
                <a:solidFill>
                  <a:srgbClr val="1E1E1E"/>
                </a:solidFill>
                <a:latin typeface="Quattrocento Sans"/>
                <a:ea typeface="Quattrocento Sans"/>
                <a:cs typeface="Quattrocento Sans"/>
                <a:sym typeface="Quattrocento Sans"/>
              </a:rPr>
              <a:t>Settings</a:t>
            </a:r>
            <a:r>
              <a:rPr b="0" i="0" lang="en-US" sz="1600">
                <a:solidFill>
                  <a:srgbClr val="1E1E1E"/>
                </a:solidFill>
                <a:latin typeface="Quattrocento Sans"/>
                <a:ea typeface="Quattrocento Sans"/>
                <a:cs typeface="Quattrocento Sans"/>
                <a:sym typeface="Quattrocento Sans"/>
              </a:rPr>
              <a:t> tab, under </a:t>
            </a:r>
            <a:r>
              <a:rPr b="1" i="0" lang="en-US" sz="1600">
                <a:solidFill>
                  <a:srgbClr val="1E1E1E"/>
                </a:solidFill>
                <a:latin typeface="Quattrocento Sans"/>
                <a:ea typeface="Quattrocento Sans"/>
                <a:cs typeface="Quattrocento Sans"/>
                <a:sym typeface="Quattrocento Sans"/>
              </a:rPr>
              <a:t>Allow</a:t>
            </a:r>
            <a:r>
              <a:rPr b="0" i="0" lang="en-US" sz="1600">
                <a:solidFill>
                  <a:srgbClr val="1E1E1E"/>
                </a:solidFill>
                <a:latin typeface="Quattrocento Sans"/>
                <a:ea typeface="Quattrocento Sans"/>
                <a:cs typeface="Quattrocento Sans"/>
                <a:sym typeface="Quattrocento Sans"/>
              </a:rPr>
              <a:t>, select an option:</a:t>
            </a:r>
            <a:endParaRPr/>
          </a:p>
          <a:p>
            <a:pPr indent="-285750" lvl="1" marL="742950" marR="0" rtl="0" algn="l">
              <a:lnSpc>
                <a:spcPct val="150000"/>
              </a:lnSpc>
              <a:spcBef>
                <a:spcPts val="0"/>
              </a:spcBef>
              <a:spcAft>
                <a:spcPts val="0"/>
              </a:spcAft>
              <a:buClr>
                <a:srgbClr val="1E1E1E"/>
              </a:buClr>
              <a:buSzPts val="1600"/>
              <a:buFont typeface="Calibri"/>
              <a:buAutoNum type="arabicPeriod"/>
            </a:pPr>
            <a:r>
              <a:rPr b="1" i="0" lang="en-US" sz="1600" u="none" cap="none" strike="noStrike">
                <a:solidFill>
                  <a:srgbClr val="1E1E1E"/>
                </a:solidFill>
                <a:latin typeface="Quattrocento Sans"/>
                <a:ea typeface="Quattrocento Sans"/>
                <a:cs typeface="Quattrocento Sans"/>
                <a:sym typeface="Quattrocento Sans"/>
              </a:rPr>
              <a:t>Whole Number</a:t>
            </a:r>
            <a:r>
              <a:rPr b="0" i="0" lang="en-US" sz="1600" u="none" cap="none" strike="noStrike">
                <a:solidFill>
                  <a:srgbClr val="1E1E1E"/>
                </a:solidFill>
                <a:latin typeface="Quattrocento Sans"/>
                <a:ea typeface="Quattrocento Sans"/>
                <a:cs typeface="Quattrocento Sans"/>
                <a:sym typeface="Quattrocento Sans"/>
              </a:rPr>
              <a:t> - to restrict the cell to accept only whole numbers.</a:t>
            </a:r>
            <a:endParaRPr/>
          </a:p>
          <a:p>
            <a:pPr indent="-285750" lvl="1" marL="742950" marR="0" rtl="0" algn="l">
              <a:lnSpc>
                <a:spcPct val="150000"/>
              </a:lnSpc>
              <a:spcBef>
                <a:spcPts val="0"/>
              </a:spcBef>
              <a:spcAft>
                <a:spcPts val="0"/>
              </a:spcAft>
              <a:buClr>
                <a:srgbClr val="1E1E1E"/>
              </a:buClr>
              <a:buSzPts val="1600"/>
              <a:buFont typeface="Calibri"/>
              <a:buAutoNum type="arabicPeriod"/>
            </a:pPr>
            <a:r>
              <a:rPr b="1" i="0" lang="en-US" sz="1600" u="none" cap="none" strike="noStrike">
                <a:solidFill>
                  <a:srgbClr val="1E1E1E"/>
                </a:solidFill>
                <a:latin typeface="Quattrocento Sans"/>
                <a:ea typeface="Quattrocento Sans"/>
                <a:cs typeface="Quattrocento Sans"/>
                <a:sym typeface="Quattrocento Sans"/>
              </a:rPr>
              <a:t>Decimal</a:t>
            </a:r>
            <a:r>
              <a:rPr b="0" i="0" lang="en-US" sz="1600" u="none" cap="none" strike="noStrike">
                <a:solidFill>
                  <a:srgbClr val="1E1E1E"/>
                </a:solidFill>
                <a:latin typeface="Quattrocento Sans"/>
                <a:ea typeface="Quattrocento Sans"/>
                <a:cs typeface="Quattrocento Sans"/>
                <a:sym typeface="Quattrocento Sans"/>
              </a:rPr>
              <a:t> - to restrict the cell to accept only decimal numbers.</a:t>
            </a:r>
            <a:endParaRPr/>
          </a:p>
          <a:p>
            <a:pPr indent="-285750" lvl="1" marL="742950" marR="0" rtl="0" algn="l">
              <a:lnSpc>
                <a:spcPct val="150000"/>
              </a:lnSpc>
              <a:spcBef>
                <a:spcPts val="0"/>
              </a:spcBef>
              <a:spcAft>
                <a:spcPts val="0"/>
              </a:spcAft>
              <a:buClr>
                <a:srgbClr val="1E1E1E"/>
              </a:buClr>
              <a:buSzPts val="1600"/>
              <a:buFont typeface="Calibri"/>
              <a:buAutoNum type="arabicPeriod"/>
            </a:pPr>
            <a:r>
              <a:rPr b="1" i="0" lang="en-US" sz="1600" u="none" cap="none" strike="noStrike">
                <a:solidFill>
                  <a:srgbClr val="1E1E1E"/>
                </a:solidFill>
                <a:latin typeface="Quattrocento Sans"/>
                <a:ea typeface="Quattrocento Sans"/>
                <a:cs typeface="Quattrocento Sans"/>
                <a:sym typeface="Quattrocento Sans"/>
              </a:rPr>
              <a:t>List</a:t>
            </a:r>
            <a:r>
              <a:rPr b="0" i="0" lang="en-US" sz="1600" u="none" cap="none" strike="noStrike">
                <a:solidFill>
                  <a:srgbClr val="1E1E1E"/>
                </a:solidFill>
                <a:latin typeface="Quattrocento Sans"/>
                <a:ea typeface="Quattrocento Sans"/>
                <a:cs typeface="Quattrocento Sans"/>
                <a:sym typeface="Quattrocento Sans"/>
              </a:rPr>
              <a:t> - to pick data from the drop-down list.</a:t>
            </a:r>
            <a:endParaRPr/>
          </a:p>
          <a:p>
            <a:pPr indent="-285750" lvl="1" marL="742950" marR="0" rtl="0" algn="l">
              <a:lnSpc>
                <a:spcPct val="150000"/>
              </a:lnSpc>
              <a:spcBef>
                <a:spcPts val="0"/>
              </a:spcBef>
              <a:spcAft>
                <a:spcPts val="0"/>
              </a:spcAft>
              <a:buClr>
                <a:srgbClr val="1E1E1E"/>
              </a:buClr>
              <a:buSzPts val="1600"/>
              <a:buFont typeface="Calibri"/>
              <a:buAutoNum type="arabicPeriod"/>
            </a:pPr>
            <a:r>
              <a:rPr b="1" i="0" lang="en-US" sz="1600" u="none" cap="none" strike="noStrike">
                <a:solidFill>
                  <a:srgbClr val="1E1E1E"/>
                </a:solidFill>
                <a:latin typeface="Quattrocento Sans"/>
                <a:ea typeface="Quattrocento Sans"/>
                <a:cs typeface="Quattrocento Sans"/>
                <a:sym typeface="Quattrocento Sans"/>
              </a:rPr>
              <a:t>Date</a:t>
            </a:r>
            <a:r>
              <a:rPr b="0" i="0" lang="en-US" sz="1600" u="none" cap="none" strike="noStrike">
                <a:solidFill>
                  <a:srgbClr val="1E1E1E"/>
                </a:solidFill>
                <a:latin typeface="Quattrocento Sans"/>
                <a:ea typeface="Quattrocento Sans"/>
                <a:cs typeface="Quattrocento Sans"/>
                <a:sym typeface="Quattrocento Sans"/>
              </a:rPr>
              <a:t> - to restrict the cell to accept only date.</a:t>
            </a:r>
            <a:endParaRPr/>
          </a:p>
          <a:p>
            <a:pPr indent="-285750" lvl="1" marL="742950" marR="0" rtl="0" algn="l">
              <a:lnSpc>
                <a:spcPct val="150000"/>
              </a:lnSpc>
              <a:spcBef>
                <a:spcPts val="0"/>
              </a:spcBef>
              <a:spcAft>
                <a:spcPts val="0"/>
              </a:spcAft>
              <a:buClr>
                <a:srgbClr val="1E1E1E"/>
              </a:buClr>
              <a:buSzPts val="1600"/>
              <a:buFont typeface="Calibri"/>
              <a:buAutoNum type="arabicPeriod"/>
            </a:pPr>
            <a:r>
              <a:rPr b="1" i="0" lang="en-US" sz="1600" u="none" cap="none" strike="noStrike">
                <a:solidFill>
                  <a:srgbClr val="1E1E1E"/>
                </a:solidFill>
                <a:latin typeface="Quattrocento Sans"/>
                <a:ea typeface="Quattrocento Sans"/>
                <a:cs typeface="Quattrocento Sans"/>
                <a:sym typeface="Quattrocento Sans"/>
              </a:rPr>
              <a:t>Time</a:t>
            </a:r>
            <a:r>
              <a:rPr b="0" i="0" lang="en-US" sz="1600" u="none" cap="none" strike="noStrike">
                <a:solidFill>
                  <a:srgbClr val="1E1E1E"/>
                </a:solidFill>
                <a:latin typeface="Quattrocento Sans"/>
                <a:ea typeface="Quattrocento Sans"/>
                <a:cs typeface="Quattrocento Sans"/>
                <a:sym typeface="Quattrocento Sans"/>
              </a:rPr>
              <a:t> - to restrict the cell to accept only time.</a:t>
            </a:r>
            <a:endParaRPr/>
          </a:p>
          <a:p>
            <a:pPr indent="-285750" lvl="1" marL="742950" marR="0" rtl="0" algn="l">
              <a:lnSpc>
                <a:spcPct val="150000"/>
              </a:lnSpc>
              <a:spcBef>
                <a:spcPts val="0"/>
              </a:spcBef>
              <a:spcAft>
                <a:spcPts val="0"/>
              </a:spcAft>
              <a:buClr>
                <a:srgbClr val="1E1E1E"/>
              </a:buClr>
              <a:buSzPts val="1600"/>
              <a:buFont typeface="Calibri"/>
              <a:buAutoNum type="arabicPeriod"/>
            </a:pPr>
            <a:r>
              <a:rPr b="1" i="0" lang="en-US" sz="1600" u="none" cap="none" strike="noStrike">
                <a:solidFill>
                  <a:srgbClr val="1E1E1E"/>
                </a:solidFill>
                <a:latin typeface="Quattrocento Sans"/>
                <a:ea typeface="Quattrocento Sans"/>
                <a:cs typeface="Quattrocento Sans"/>
                <a:sym typeface="Quattrocento Sans"/>
              </a:rPr>
              <a:t>Text Length</a:t>
            </a:r>
            <a:r>
              <a:rPr b="0" i="0" lang="en-US" sz="1600" u="none" cap="none" strike="noStrike">
                <a:solidFill>
                  <a:srgbClr val="1E1E1E"/>
                </a:solidFill>
                <a:latin typeface="Quattrocento Sans"/>
                <a:ea typeface="Quattrocento Sans"/>
                <a:cs typeface="Quattrocento Sans"/>
                <a:sym typeface="Quattrocento Sans"/>
              </a:rPr>
              <a:t> - to restrict the length of the text.</a:t>
            </a:r>
            <a:endParaRPr/>
          </a:p>
          <a:p>
            <a:pPr indent="-285750" lvl="1" marL="742950" marR="0" rtl="0" algn="l">
              <a:lnSpc>
                <a:spcPct val="150000"/>
              </a:lnSpc>
              <a:spcBef>
                <a:spcPts val="0"/>
              </a:spcBef>
              <a:spcAft>
                <a:spcPts val="0"/>
              </a:spcAft>
              <a:buClr>
                <a:srgbClr val="1E1E1E"/>
              </a:buClr>
              <a:buSzPts val="1600"/>
              <a:buFont typeface="Calibri"/>
              <a:buAutoNum type="arabicPeriod"/>
            </a:pPr>
            <a:r>
              <a:rPr b="1" i="0" lang="en-US" sz="1600" u="none" cap="none" strike="noStrike">
                <a:solidFill>
                  <a:srgbClr val="1E1E1E"/>
                </a:solidFill>
                <a:latin typeface="Quattrocento Sans"/>
                <a:ea typeface="Quattrocento Sans"/>
                <a:cs typeface="Quattrocento Sans"/>
                <a:sym typeface="Quattrocento Sans"/>
              </a:rPr>
              <a:t>Custom</a:t>
            </a:r>
            <a:r>
              <a:rPr b="0" i="0" lang="en-US" sz="1600" u="none" cap="none" strike="noStrike">
                <a:solidFill>
                  <a:srgbClr val="1E1E1E"/>
                </a:solidFill>
                <a:latin typeface="Quattrocento Sans"/>
                <a:ea typeface="Quattrocento Sans"/>
                <a:cs typeface="Quattrocento Sans"/>
                <a:sym typeface="Quattrocento Sans"/>
              </a:rPr>
              <a:t> – for custom formula.</a:t>
            </a:r>
            <a:endParaRPr/>
          </a:p>
          <a:p>
            <a:pPr indent="-101600" lvl="0" marL="0" marR="0" rtl="0" algn="l">
              <a:lnSpc>
                <a:spcPct val="150000"/>
              </a:lnSpc>
              <a:spcBef>
                <a:spcPts val="0"/>
              </a:spcBef>
              <a:spcAft>
                <a:spcPts val="0"/>
              </a:spcAft>
              <a:buClr>
                <a:srgbClr val="1E1E1E"/>
              </a:buClr>
              <a:buSzPts val="1600"/>
              <a:buFont typeface="Calibri"/>
              <a:buAutoNum type="arabicPeriod"/>
            </a:pPr>
            <a:r>
              <a:rPr b="0" i="0" lang="en-US" sz="1600">
                <a:solidFill>
                  <a:srgbClr val="1E1E1E"/>
                </a:solidFill>
                <a:latin typeface="Quattrocento Sans"/>
                <a:ea typeface="Quattrocento Sans"/>
                <a:cs typeface="Quattrocento Sans"/>
                <a:sym typeface="Quattrocento Sans"/>
              </a:rPr>
              <a:t>Under </a:t>
            </a:r>
            <a:r>
              <a:rPr b="1" i="0" lang="en-US" sz="1600">
                <a:solidFill>
                  <a:srgbClr val="1E1E1E"/>
                </a:solidFill>
                <a:latin typeface="Quattrocento Sans"/>
                <a:ea typeface="Quattrocento Sans"/>
                <a:cs typeface="Quattrocento Sans"/>
                <a:sym typeface="Quattrocento Sans"/>
              </a:rPr>
              <a:t>Data</a:t>
            </a:r>
            <a:r>
              <a:rPr b="0" i="0" lang="en-US" sz="1600">
                <a:solidFill>
                  <a:srgbClr val="1E1E1E"/>
                </a:solidFill>
                <a:latin typeface="Quattrocento Sans"/>
                <a:ea typeface="Quattrocento Sans"/>
                <a:cs typeface="Quattrocento Sans"/>
                <a:sym typeface="Quattrocento Sans"/>
              </a:rPr>
              <a:t>, select a condition.</a:t>
            </a:r>
            <a:endParaRPr/>
          </a:p>
          <a:p>
            <a:pPr indent="-101600" lvl="0" marL="0" marR="0" rtl="0" algn="l">
              <a:lnSpc>
                <a:spcPct val="150000"/>
              </a:lnSpc>
              <a:spcBef>
                <a:spcPts val="0"/>
              </a:spcBef>
              <a:spcAft>
                <a:spcPts val="0"/>
              </a:spcAft>
              <a:buClr>
                <a:srgbClr val="1E1E1E"/>
              </a:buClr>
              <a:buSzPts val="1600"/>
              <a:buFont typeface="Calibri"/>
              <a:buAutoNum type="arabicPeriod"/>
            </a:pPr>
            <a:r>
              <a:rPr b="0" i="0" lang="en-US" sz="1600">
                <a:solidFill>
                  <a:srgbClr val="1E1E1E"/>
                </a:solidFill>
                <a:latin typeface="Quattrocento Sans"/>
                <a:ea typeface="Quattrocento Sans"/>
                <a:cs typeface="Quattrocento Sans"/>
                <a:sym typeface="Quattrocento Sans"/>
              </a:rPr>
              <a:t>Set the other required values based on what you chose for </a:t>
            </a:r>
            <a:r>
              <a:rPr b="1" i="0" lang="en-US" sz="1600">
                <a:solidFill>
                  <a:srgbClr val="1E1E1E"/>
                </a:solidFill>
                <a:latin typeface="Quattrocento Sans"/>
                <a:ea typeface="Quattrocento Sans"/>
                <a:cs typeface="Quattrocento Sans"/>
                <a:sym typeface="Quattrocento Sans"/>
              </a:rPr>
              <a:t>Allow</a:t>
            </a:r>
            <a:r>
              <a:rPr b="0" i="0" lang="en-US" sz="1600">
                <a:solidFill>
                  <a:srgbClr val="1E1E1E"/>
                </a:solidFill>
                <a:latin typeface="Quattrocento Sans"/>
                <a:ea typeface="Quattrocento Sans"/>
                <a:cs typeface="Quattrocento Sans"/>
                <a:sym typeface="Quattrocento Sans"/>
              </a:rPr>
              <a:t> and </a:t>
            </a:r>
            <a:r>
              <a:rPr b="1" i="0" lang="en-US" sz="1600">
                <a:solidFill>
                  <a:srgbClr val="1E1E1E"/>
                </a:solidFill>
                <a:latin typeface="Quattrocento Sans"/>
                <a:ea typeface="Quattrocento Sans"/>
                <a:cs typeface="Quattrocento Sans"/>
                <a:sym typeface="Quattrocento Sans"/>
              </a:rPr>
              <a:t>Data</a:t>
            </a:r>
            <a:r>
              <a:rPr b="0" i="0" lang="en-US" sz="1600">
                <a:solidFill>
                  <a:srgbClr val="1E1E1E"/>
                </a:solidFill>
                <a:latin typeface="Quattrocento Sans"/>
                <a:ea typeface="Quattrocento Sans"/>
                <a:cs typeface="Quattrocento Sans"/>
                <a:sym typeface="Quattrocento Sans"/>
              </a:rPr>
              <a:t>.</a:t>
            </a:r>
            <a:endParaRPr/>
          </a:p>
          <a:p>
            <a:pPr indent="0" lvl="0" marL="0" marR="0" rtl="0" algn="l">
              <a:spcBef>
                <a:spcPts val="0"/>
              </a:spcBef>
              <a:spcAft>
                <a:spcPts val="0"/>
              </a:spcAft>
              <a:buClr>
                <a:schemeClr val="dk1"/>
              </a:buClr>
              <a:buSzPts val="1800"/>
              <a:buFont typeface="Calibri"/>
              <a:buNone/>
            </a:pPr>
            <a:r>
              <a:t/>
            </a:r>
            <a:endParaRPr b="0" i="0" sz="1800">
              <a:solidFill>
                <a:srgbClr val="1E1E1E"/>
              </a:solidFill>
              <a:latin typeface="Quattrocento Sans"/>
              <a:ea typeface="Quattrocento Sans"/>
              <a:cs typeface="Quattrocento Sans"/>
              <a:sym typeface="Quattrocento Sans"/>
            </a:endParaRPr>
          </a:p>
        </p:txBody>
      </p:sp>
    </p:spTree>
  </p:cSld>
  <p:clrMapOvr>
    <a:masterClrMapping/>
  </p:clrMapOvr>
  <p:transition spd="slow">
    <p:push/>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7" name="Shape 167"/>
        <p:cNvGrpSpPr/>
        <p:nvPr/>
      </p:nvGrpSpPr>
      <p:grpSpPr>
        <a:xfrm>
          <a:off x="0" y="0"/>
          <a:ext cx="0" cy="0"/>
          <a:chOff x="0" y="0"/>
          <a:chExt cx="0" cy="0"/>
        </a:xfrm>
      </p:grpSpPr>
      <p:sp>
        <p:nvSpPr>
          <p:cNvPr id="168" name="Google Shape;168;p7"/>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169" name="Google Shape;169;p7"/>
          <p:cNvSpPr txBox="1"/>
          <p:nvPr>
            <p:ph type="title"/>
          </p:nvPr>
        </p:nvSpPr>
        <p:spPr>
          <a:xfrm flipH="1">
            <a:off x="506750" y="681039"/>
            <a:ext cx="9891891" cy="678449"/>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rgbClr val="232C39"/>
              </a:buClr>
              <a:buSzPts val="3600"/>
              <a:buFont typeface="Quattrocento Sans"/>
              <a:buNone/>
            </a:pPr>
            <a:r>
              <a:rPr b="1" i="1" lang="en-US" sz="3600">
                <a:solidFill>
                  <a:srgbClr val="232C39"/>
                </a:solidFill>
                <a:latin typeface="Quattrocento Sans"/>
                <a:ea typeface="Quattrocento Sans"/>
                <a:cs typeface="Quattrocento Sans"/>
                <a:sym typeface="Quattrocento Sans"/>
              </a:rPr>
              <a:t>How to Create Data Validation Rule in Excel?</a:t>
            </a:r>
            <a:endParaRPr b="1" i="1" sz="7200">
              <a:latin typeface="Quattrocento Sans"/>
              <a:ea typeface="Quattrocento Sans"/>
              <a:cs typeface="Quattrocento Sans"/>
              <a:sym typeface="Quattrocento Sans"/>
            </a:endParaRPr>
          </a:p>
        </p:txBody>
      </p:sp>
      <p:sp>
        <p:nvSpPr>
          <p:cNvPr descr="Image result for vectors" id="170" name="Google Shape;170;p7"/>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71" name="Google Shape;171;p7"/>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US" sz="800">
                <a:solidFill>
                  <a:schemeClr val="dk1"/>
                </a:solidFill>
                <a:latin typeface="Quattrocento Sans"/>
                <a:ea typeface="Quattrocento Sans"/>
                <a:cs typeface="Quattrocento Sans"/>
                <a:sym typeface="Quattrocento Sans"/>
              </a:rPr>
              <a:t>.</a:t>
            </a:r>
            <a:endParaRPr/>
          </a:p>
        </p:txBody>
      </p:sp>
      <p:sp>
        <p:nvSpPr>
          <p:cNvPr id="172" name="Google Shape;172;p7"/>
          <p:cNvSpPr txBox="1"/>
          <p:nvPr/>
        </p:nvSpPr>
        <p:spPr>
          <a:xfrm>
            <a:off x="506749" y="1616149"/>
            <a:ext cx="11061473" cy="2585323"/>
          </a:xfrm>
          <a:prstGeom prst="rect">
            <a:avLst/>
          </a:prstGeom>
          <a:noFill/>
          <a:ln>
            <a:noFill/>
          </a:ln>
        </p:spPr>
        <p:txBody>
          <a:bodyPr anchorCtr="0" anchor="t" bIns="45700" lIns="91425" spcFirstLastPara="1" rIns="91425" wrap="square" tIns="45700">
            <a:spAutoFit/>
          </a:bodyPr>
          <a:lstStyle/>
          <a:p>
            <a:pPr indent="-342900" lvl="0" marL="342900" marR="0" rtl="0" algn="l">
              <a:lnSpc>
                <a:spcPct val="150000"/>
              </a:lnSpc>
              <a:spcBef>
                <a:spcPts val="0"/>
              </a:spcBef>
              <a:spcAft>
                <a:spcPts val="0"/>
              </a:spcAft>
              <a:buClr>
                <a:srgbClr val="1E1E1E"/>
              </a:buClr>
              <a:buSzPts val="1600"/>
              <a:buFont typeface="Calibri"/>
              <a:buAutoNum type="arabicPeriod" startAt="6"/>
            </a:pPr>
            <a:r>
              <a:rPr b="0" i="0" lang="en-US" sz="1600">
                <a:solidFill>
                  <a:srgbClr val="1E1E1E"/>
                </a:solidFill>
                <a:latin typeface="Quattrocento Sans"/>
                <a:ea typeface="Quattrocento Sans"/>
                <a:cs typeface="Quattrocento Sans"/>
                <a:sym typeface="Quattrocento Sans"/>
              </a:rPr>
              <a:t>Select the </a:t>
            </a:r>
            <a:r>
              <a:rPr b="1" i="0" lang="en-US" sz="1600">
                <a:solidFill>
                  <a:srgbClr val="1E1E1E"/>
                </a:solidFill>
                <a:latin typeface="Quattrocento Sans"/>
                <a:ea typeface="Quattrocento Sans"/>
                <a:cs typeface="Quattrocento Sans"/>
                <a:sym typeface="Quattrocento Sans"/>
              </a:rPr>
              <a:t>Input Message</a:t>
            </a:r>
            <a:r>
              <a:rPr b="0" i="0" lang="en-US" sz="1600">
                <a:solidFill>
                  <a:srgbClr val="1E1E1E"/>
                </a:solidFill>
                <a:latin typeface="Quattrocento Sans"/>
                <a:ea typeface="Quattrocento Sans"/>
                <a:cs typeface="Quattrocento Sans"/>
                <a:sym typeface="Quattrocento Sans"/>
              </a:rPr>
              <a:t> tab and customize a message users will see when entering data.</a:t>
            </a:r>
            <a:endParaRPr/>
          </a:p>
          <a:p>
            <a:pPr indent="-101600" lvl="0" marL="0" marR="0" rtl="0" algn="l">
              <a:lnSpc>
                <a:spcPct val="150000"/>
              </a:lnSpc>
              <a:spcBef>
                <a:spcPts val="0"/>
              </a:spcBef>
              <a:spcAft>
                <a:spcPts val="0"/>
              </a:spcAft>
              <a:buClr>
                <a:srgbClr val="1E1E1E"/>
              </a:buClr>
              <a:buSzPts val="1600"/>
              <a:buFont typeface="Calibri"/>
              <a:buAutoNum type="arabicPeriod" startAt="6"/>
            </a:pPr>
            <a:r>
              <a:rPr b="0" i="0" lang="en-US" sz="1600">
                <a:solidFill>
                  <a:srgbClr val="1E1E1E"/>
                </a:solidFill>
                <a:latin typeface="Quattrocento Sans"/>
                <a:ea typeface="Quattrocento Sans"/>
                <a:cs typeface="Quattrocento Sans"/>
                <a:sym typeface="Quattrocento Sans"/>
              </a:rPr>
              <a:t>   Select the </a:t>
            </a:r>
            <a:r>
              <a:rPr b="1" i="0" lang="en-US" sz="1600">
                <a:solidFill>
                  <a:srgbClr val="1E1E1E"/>
                </a:solidFill>
                <a:latin typeface="Quattrocento Sans"/>
                <a:ea typeface="Quattrocento Sans"/>
                <a:cs typeface="Quattrocento Sans"/>
                <a:sym typeface="Quattrocento Sans"/>
              </a:rPr>
              <a:t>Show input message when cell is selected</a:t>
            </a:r>
            <a:r>
              <a:rPr b="0" i="0" lang="en-US" sz="1600">
                <a:solidFill>
                  <a:srgbClr val="1E1E1E"/>
                </a:solidFill>
                <a:latin typeface="Quattrocento Sans"/>
                <a:ea typeface="Quattrocento Sans"/>
                <a:cs typeface="Quattrocento Sans"/>
                <a:sym typeface="Quattrocento Sans"/>
              </a:rPr>
              <a:t> checkbox to display the message when the user selects or hovers over the selected cell(s).</a:t>
            </a:r>
            <a:endParaRPr/>
          </a:p>
          <a:p>
            <a:pPr indent="-101600" lvl="0" marL="0" marR="0" rtl="0" algn="l">
              <a:lnSpc>
                <a:spcPct val="150000"/>
              </a:lnSpc>
              <a:spcBef>
                <a:spcPts val="0"/>
              </a:spcBef>
              <a:spcAft>
                <a:spcPts val="0"/>
              </a:spcAft>
              <a:buClr>
                <a:srgbClr val="1E1E1E"/>
              </a:buClr>
              <a:buSzPts val="1600"/>
              <a:buFont typeface="Calibri"/>
              <a:buAutoNum type="arabicPeriod" startAt="6"/>
            </a:pPr>
            <a:r>
              <a:rPr b="0" i="0" lang="en-US" sz="1600">
                <a:solidFill>
                  <a:srgbClr val="1E1E1E"/>
                </a:solidFill>
                <a:latin typeface="Quattrocento Sans"/>
                <a:ea typeface="Quattrocento Sans"/>
                <a:cs typeface="Quattrocento Sans"/>
                <a:sym typeface="Quattrocento Sans"/>
              </a:rPr>
              <a:t>   Select the </a:t>
            </a:r>
            <a:r>
              <a:rPr b="1" i="0" lang="en-US" sz="1600">
                <a:solidFill>
                  <a:srgbClr val="1E1E1E"/>
                </a:solidFill>
                <a:latin typeface="Quattrocento Sans"/>
                <a:ea typeface="Quattrocento Sans"/>
                <a:cs typeface="Quattrocento Sans"/>
                <a:sym typeface="Quattrocento Sans"/>
              </a:rPr>
              <a:t>Error Alert</a:t>
            </a:r>
            <a:r>
              <a:rPr b="0" i="0" lang="en-US" sz="1600">
                <a:solidFill>
                  <a:srgbClr val="1E1E1E"/>
                </a:solidFill>
                <a:latin typeface="Quattrocento Sans"/>
                <a:ea typeface="Quattrocento Sans"/>
                <a:cs typeface="Quattrocento Sans"/>
                <a:sym typeface="Quattrocento Sans"/>
              </a:rPr>
              <a:t> tab to customize the error message and to choose a </a:t>
            </a:r>
            <a:r>
              <a:rPr b="1" i="0" lang="en-US" sz="1600">
                <a:solidFill>
                  <a:srgbClr val="1E1E1E"/>
                </a:solidFill>
                <a:latin typeface="Quattrocento Sans"/>
                <a:ea typeface="Quattrocento Sans"/>
                <a:cs typeface="Quattrocento Sans"/>
                <a:sym typeface="Quattrocento Sans"/>
              </a:rPr>
              <a:t>Style</a:t>
            </a:r>
            <a:r>
              <a:rPr b="0" i="0" lang="en-US" sz="1600">
                <a:solidFill>
                  <a:srgbClr val="1E1E1E"/>
                </a:solidFill>
                <a:latin typeface="Quattrocento Sans"/>
                <a:ea typeface="Quattrocento Sans"/>
                <a:cs typeface="Quattrocento Sans"/>
                <a:sym typeface="Quattrocento Sans"/>
              </a:rPr>
              <a:t>.</a:t>
            </a:r>
            <a:endParaRPr/>
          </a:p>
          <a:p>
            <a:pPr indent="-101600" lvl="0" marL="0" marR="0" rtl="0" algn="l">
              <a:lnSpc>
                <a:spcPct val="150000"/>
              </a:lnSpc>
              <a:spcBef>
                <a:spcPts val="0"/>
              </a:spcBef>
              <a:spcAft>
                <a:spcPts val="0"/>
              </a:spcAft>
              <a:buClr>
                <a:srgbClr val="1E1E1E"/>
              </a:buClr>
              <a:buSzPts val="1600"/>
              <a:buFont typeface="Calibri"/>
              <a:buAutoNum type="arabicPeriod" startAt="6"/>
            </a:pPr>
            <a:r>
              <a:rPr b="0" i="0" lang="en-US" sz="1600">
                <a:solidFill>
                  <a:srgbClr val="1E1E1E"/>
                </a:solidFill>
                <a:latin typeface="Quattrocento Sans"/>
                <a:ea typeface="Quattrocento Sans"/>
                <a:cs typeface="Quattrocento Sans"/>
                <a:sym typeface="Quattrocento Sans"/>
              </a:rPr>
              <a:t>   Select </a:t>
            </a:r>
            <a:r>
              <a:rPr b="1" i="0" lang="en-US" sz="1600">
                <a:solidFill>
                  <a:srgbClr val="1E1E1E"/>
                </a:solidFill>
                <a:latin typeface="Quattrocento Sans"/>
                <a:ea typeface="Quattrocento Sans"/>
                <a:cs typeface="Quattrocento Sans"/>
                <a:sym typeface="Quattrocento Sans"/>
              </a:rPr>
              <a:t>OK</a:t>
            </a:r>
            <a:r>
              <a:rPr b="0" i="0" lang="en-US" sz="1600">
                <a:solidFill>
                  <a:srgbClr val="1E1E1E"/>
                </a:solidFill>
                <a:latin typeface="Quattrocento Sans"/>
                <a:ea typeface="Quattrocento Sans"/>
                <a:cs typeface="Quattrocento Sans"/>
                <a:sym typeface="Quattrocento Sans"/>
              </a:rPr>
              <a:t>.</a:t>
            </a:r>
            <a:endParaRPr/>
          </a:p>
          <a:p>
            <a:pPr indent="-101600" lvl="0" marL="0" marR="0" rtl="0" algn="l">
              <a:lnSpc>
                <a:spcPct val="150000"/>
              </a:lnSpc>
              <a:spcBef>
                <a:spcPts val="0"/>
              </a:spcBef>
              <a:spcAft>
                <a:spcPts val="0"/>
              </a:spcAft>
              <a:buClr>
                <a:srgbClr val="1E1E1E"/>
              </a:buClr>
              <a:buSzPts val="1600"/>
              <a:buFont typeface="Calibri"/>
              <a:buAutoNum type="arabicPeriod" startAt="6"/>
            </a:pPr>
            <a:r>
              <a:rPr b="0" i="0" lang="en-US" sz="1600">
                <a:solidFill>
                  <a:srgbClr val="1E1E1E"/>
                </a:solidFill>
                <a:latin typeface="Quattrocento Sans"/>
                <a:ea typeface="Quattrocento Sans"/>
                <a:cs typeface="Quattrocento Sans"/>
                <a:sym typeface="Quattrocento Sans"/>
              </a:rPr>
              <a:t> Now, if the user tries to enter a value that is not valid, an </a:t>
            </a:r>
            <a:r>
              <a:rPr b="1" i="0" lang="en-US" sz="1600">
                <a:solidFill>
                  <a:srgbClr val="1E1E1E"/>
                </a:solidFill>
                <a:latin typeface="Quattrocento Sans"/>
                <a:ea typeface="Quattrocento Sans"/>
                <a:cs typeface="Quattrocento Sans"/>
                <a:sym typeface="Quattrocento Sans"/>
              </a:rPr>
              <a:t>Error Alert </a:t>
            </a:r>
            <a:r>
              <a:rPr b="0" i="0" lang="en-US" sz="1600">
                <a:solidFill>
                  <a:srgbClr val="1E1E1E"/>
                </a:solidFill>
                <a:latin typeface="Quattrocento Sans"/>
                <a:ea typeface="Quattrocento Sans"/>
                <a:cs typeface="Quattrocento Sans"/>
                <a:sym typeface="Quattrocento Sans"/>
              </a:rPr>
              <a:t>appears with your customized message.</a:t>
            </a:r>
            <a:endParaRPr/>
          </a:p>
          <a:p>
            <a:pPr indent="0" lvl="0" marL="0" marR="0" rtl="0" algn="l">
              <a:spcBef>
                <a:spcPts val="0"/>
              </a:spcBef>
              <a:spcAft>
                <a:spcPts val="0"/>
              </a:spcAft>
              <a:buNone/>
            </a:pPr>
            <a:r>
              <a:t/>
            </a:r>
            <a:endParaRPr b="0" i="0" sz="1800">
              <a:solidFill>
                <a:srgbClr val="1E1E1E"/>
              </a:solidFill>
              <a:latin typeface="Quattrocento Sans"/>
              <a:ea typeface="Quattrocento Sans"/>
              <a:cs typeface="Quattrocento Sans"/>
              <a:sym typeface="Quattrocento Sans"/>
            </a:endParaRPr>
          </a:p>
        </p:txBody>
      </p:sp>
    </p:spTree>
  </p:cSld>
  <p:clrMapOvr>
    <a:masterClrMapping/>
  </p:clrMapOvr>
  <p:transition spd="slow">
    <p:push/>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6" name="Shape 176"/>
        <p:cNvGrpSpPr/>
        <p:nvPr/>
      </p:nvGrpSpPr>
      <p:grpSpPr>
        <a:xfrm>
          <a:off x="0" y="0"/>
          <a:ext cx="0" cy="0"/>
          <a:chOff x="0" y="0"/>
          <a:chExt cx="0" cy="0"/>
        </a:xfrm>
      </p:grpSpPr>
      <p:sp>
        <p:nvSpPr>
          <p:cNvPr id="177" name="Google Shape;177;p8"/>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178" name="Google Shape;178;p8"/>
          <p:cNvSpPr txBox="1"/>
          <p:nvPr>
            <p:ph type="title"/>
          </p:nvPr>
        </p:nvSpPr>
        <p:spPr>
          <a:xfrm flipH="1">
            <a:off x="506750" y="681039"/>
            <a:ext cx="9317734" cy="678449"/>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rgbClr val="1E1E1E"/>
              </a:buClr>
              <a:buSzPts val="3600"/>
              <a:buFont typeface="Quattrocento Sans"/>
              <a:buNone/>
            </a:pPr>
            <a:r>
              <a:rPr b="1" i="1" lang="en-US" sz="3600">
                <a:solidFill>
                  <a:srgbClr val="1E1E1E"/>
                </a:solidFill>
                <a:latin typeface="Quattrocento Sans"/>
                <a:ea typeface="Quattrocento Sans"/>
                <a:cs typeface="Quattrocento Sans"/>
                <a:sym typeface="Quattrocento Sans"/>
              </a:rPr>
              <a:t>Data Validation Input and Error Messages</a:t>
            </a:r>
            <a:endParaRPr b="1" i="1" sz="11500">
              <a:latin typeface="Quattrocento Sans"/>
              <a:ea typeface="Quattrocento Sans"/>
              <a:cs typeface="Quattrocento Sans"/>
              <a:sym typeface="Quattrocento Sans"/>
            </a:endParaRPr>
          </a:p>
        </p:txBody>
      </p:sp>
      <p:sp>
        <p:nvSpPr>
          <p:cNvPr descr="Image result for vectors" id="179" name="Google Shape;179;p8"/>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80" name="Google Shape;180;p8"/>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US" sz="800">
                <a:solidFill>
                  <a:schemeClr val="dk1"/>
                </a:solidFill>
                <a:latin typeface="Quattrocento Sans"/>
                <a:ea typeface="Quattrocento Sans"/>
                <a:cs typeface="Quattrocento Sans"/>
                <a:sym typeface="Quattrocento Sans"/>
              </a:rPr>
              <a:t>.</a:t>
            </a:r>
            <a:endParaRPr/>
          </a:p>
        </p:txBody>
      </p:sp>
      <p:sp>
        <p:nvSpPr>
          <p:cNvPr id="181" name="Google Shape;181;p8"/>
          <p:cNvSpPr txBox="1"/>
          <p:nvPr/>
        </p:nvSpPr>
        <p:spPr>
          <a:xfrm>
            <a:off x="506749" y="1600246"/>
            <a:ext cx="10901985" cy="830997"/>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en-US" sz="1600">
                <a:solidFill>
                  <a:srgbClr val="1E1E1E"/>
                </a:solidFill>
                <a:latin typeface="Quattrocento Sans"/>
                <a:ea typeface="Quattrocento Sans"/>
                <a:cs typeface="Quattrocento Sans"/>
                <a:sym typeface="Quattrocento Sans"/>
              </a:rPr>
              <a:t>You can choose to show an Input Message when the user selects the cell. Input messages are generally used to offer users guidance about the type of data that you want entered in the cell. This type of message appears near the cell. You can move this message if you want to, and it remains visible until you move to another cell or press Esc.</a:t>
            </a:r>
            <a:endParaRPr sz="1600">
              <a:solidFill>
                <a:schemeClr val="dk1"/>
              </a:solidFill>
              <a:latin typeface="Calibri"/>
              <a:ea typeface="Calibri"/>
              <a:cs typeface="Calibri"/>
              <a:sym typeface="Calibri"/>
            </a:endParaRPr>
          </a:p>
        </p:txBody>
      </p:sp>
      <p:pic>
        <p:nvPicPr>
          <p:cNvPr id="182" name="Google Shape;182;p8"/>
          <p:cNvPicPr preferRelativeResize="0"/>
          <p:nvPr/>
        </p:nvPicPr>
        <p:blipFill rotWithShape="1">
          <a:blip r:embed="rId3">
            <a:alphaModFix/>
          </a:blip>
          <a:srcRect b="0" l="0" r="0" t="0"/>
          <a:stretch/>
        </p:blipFill>
        <p:spPr>
          <a:xfrm>
            <a:off x="663893" y="2569421"/>
            <a:ext cx="2619375" cy="2295525"/>
          </a:xfrm>
          <a:prstGeom prst="rect">
            <a:avLst/>
          </a:prstGeom>
          <a:noFill/>
          <a:ln>
            <a:noFill/>
          </a:ln>
        </p:spPr>
      </p:pic>
    </p:spTree>
  </p:cSld>
  <p:clrMapOvr>
    <a:masterClrMapping/>
  </p:clrMapOvr>
  <p:transition spd="slow">
    <p:push/>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6" name="Shape 186"/>
        <p:cNvGrpSpPr/>
        <p:nvPr/>
      </p:nvGrpSpPr>
      <p:grpSpPr>
        <a:xfrm>
          <a:off x="0" y="0"/>
          <a:ext cx="0" cy="0"/>
          <a:chOff x="0" y="0"/>
          <a:chExt cx="0" cy="0"/>
        </a:xfrm>
      </p:grpSpPr>
      <p:sp>
        <p:nvSpPr>
          <p:cNvPr id="187" name="Google Shape;187;p9"/>
          <p:cNvSpPr/>
          <p:nvPr/>
        </p:nvSpPr>
        <p:spPr>
          <a:xfrm>
            <a:off x="838201" y="681038"/>
            <a:ext cx="2270760" cy="627810"/>
          </a:xfrm>
          <a:prstGeom prst="rect">
            <a:avLst/>
          </a:prstGeom>
          <a:solidFill>
            <a:srgbClr val="FCD3C2"/>
          </a:solid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t/>
            </a:r>
            <a:endParaRPr sz="1800">
              <a:solidFill>
                <a:srgbClr val="F26724"/>
              </a:solidFill>
              <a:latin typeface="Calibri"/>
              <a:ea typeface="Calibri"/>
              <a:cs typeface="Calibri"/>
              <a:sym typeface="Calibri"/>
            </a:endParaRPr>
          </a:p>
        </p:txBody>
      </p:sp>
      <p:sp>
        <p:nvSpPr>
          <p:cNvPr id="188" name="Google Shape;188;p9"/>
          <p:cNvSpPr txBox="1"/>
          <p:nvPr>
            <p:ph type="title"/>
          </p:nvPr>
        </p:nvSpPr>
        <p:spPr>
          <a:xfrm flipH="1">
            <a:off x="506750" y="681039"/>
            <a:ext cx="9317734" cy="678449"/>
          </a:xfrm>
          <a:prstGeom prst="rect">
            <a:avLst/>
          </a:prstGeom>
          <a:solidFill>
            <a:srgbClr val="FCD3C2"/>
          </a:solidFill>
          <a:ln>
            <a:noFill/>
          </a:ln>
        </p:spPr>
        <p:txBody>
          <a:bodyPr anchorCtr="0" anchor="ctr" bIns="45700" lIns="91425" spcFirstLastPara="1" rIns="91425" wrap="square" tIns="45700">
            <a:noAutofit/>
          </a:bodyPr>
          <a:lstStyle/>
          <a:p>
            <a:pPr indent="0" lvl="0" marL="0" rtl="0" algn="l">
              <a:lnSpc>
                <a:spcPct val="90000"/>
              </a:lnSpc>
              <a:spcBef>
                <a:spcPts val="0"/>
              </a:spcBef>
              <a:spcAft>
                <a:spcPts val="0"/>
              </a:spcAft>
              <a:buClr>
                <a:srgbClr val="1E1E1E"/>
              </a:buClr>
              <a:buSzPts val="3600"/>
              <a:buFont typeface="Quattrocento Sans"/>
              <a:buNone/>
            </a:pPr>
            <a:r>
              <a:rPr b="1" i="1" lang="en-US" sz="3600">
                <a:solidFill>
                  <a:srgbClr val="1E1E1E"/>
                </a:solidFill>
                <a:latin typeface="Quattrocento Sans"/>
                <a:ea typeface="Quattrocento Sans"/>
                <a:cs typeface="Quattrocento Sans"/>
                <a:sym typeface="Quattrocento Sans"/>
              </a:rPr>
              <a:t>Data Validation Input and Error Messages</a:t>
            </a:r>
            <a:endParaRPr b="1" i="1" sz="11500">
              <a:latin typeface="Quattrocento Sans"/>
              <a:ea typeface="Quattrocento Sans"/>
              <a:cs typeface="Quattrocento Sans"/>
              <a:sym typeface="Quattrocento Sans"/>
            </a:endParaRPr>
          </a:p>
        </p:txBody>
      </p:sp>
      <p:sp>
        <p:nvSpPr>
          <p:cNvPr descr="Image result for vectors" id="189" name="Google Shape;189;p9"/>
          <p:cNvSpPr/>
          <p:nvPr/>
        </p:nvSpPr>
        <p:spPr>
          <a:xfrm>
            <a:off x="155575" y="-144463"/>
            <a:ext cx="304800" cy="304801"/>
          </a:xfrm>
          <a:prstGeom prst="rect">
            <a:avLst/>
          </a:prstGeom>
          <a:no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sz="1800">
              <a:solidFill>
                <a:schemeClr val="dk1"/>
              </a:solidFill>
              <a:latin typeface="Calibri"/>
              <a:ea typeface="Calibri"/>
              <a:cs typeface="Calibri"/>
              <a:sym typeface="Calibri"/>
            </a:endParaRPr>
          </a:p>
        </p:txBody>
      </p:sp>
      <p:sp>
        <p:nvSpPr>
          <p:cNvPr id="190" name="Google Shape;190;p9"/>
          <p:cNvSpPr txBox="1"/>
          <p:nvPr>
            <p:ph idx="1" type="body"/>
          </p:nvPr>
        </p:nvSpPr>
        <p:spPr>
          <a:xfrm>
            <a:off x="1285875" y="551374"/>
            <a:ext cx="45719" cy="45719"/>
          </a:xfrm>
          <a:prstGeom prst="rect">
            <a:avLst/>
          </a:prstGeom>
          <a:noFill/>
          <a:ln>
            <a:noFill/>
          </a:ln>
        </p:spPr>
        <p:txBody>
          <a:bodyPr anchorCtr="0" anchor="t" bIns="45700" lIns="91425" spcFirstLastPara="1" rIns="91425" wrap="square" tIns="45700">
            <a:normAutofit fontScale="25000" lnSpcReduction="20000"/>
          </a:bodyPr>
          <a:lstStyle/>
          <a:p>
            <a:pPr indent="0" lvl="0" marL="12700" rtl="0" algn="l">
              <a:lnSpc>
                <a:spcPct val="100000"/>
              </a:lnSpc>
              <a:spcBef>
                <a:spcPts val="0"/>
              </a:spcBef>
              <a:spcAft>
                <a:spcPts val="0"/>
              </a:spcAft>
              <a:buClr>
                <a:schemeClr val="dk1"/>
              </a:buClr>
              <a:buSzPct val="100000"/>
              <a:buNone/>
            </a:pPr>
            <a:r>
              <a:rPr lang="en-US" sz="800">
                <a:solidFill>
                  <a:schemeClr val="dk1"/>
                </a:solidFill>
                <a:latin typeface="Quattrocento Sans"/>
                <a:ea typeface="Quattrocento Sans"/>
                <a:cs typeface="Quattrocento Sans"/>
                <a:sym typeface="Quattrocento Sans"/>
              </a:rPr>
              <a:t>.</a:t>
            </a:r>
            <a:endParaRPr/>
          </a:p>
        </p:txBody>
      </p:sp>
      <p:sp>
        <p:nvSpPr>
          <p:cNvPr id="191" name="Google Shape;191;p9"/>
          <p:cNvSpPr txBox="1"/>
          <p:nvPr/>
        </p:nvSpPr>
        <p:spPr>
          <a:xfrm>
            <a:off x="506750" y="1659807"/>
            <a:ext cx="10806292" cy="369332"/>
          </a:xfrm>
          <a:prstGeom prst="rect">
            <a:avLst/>
          </a:prstGeom>
          <a:noFill/>
          <a:ln>
            <a:noFill/>
          </a:ln>
        </p:spPr>
        <p:txBody>
          <a:bodyPr anchorCtr="0" anchor="t" bIns="45700" lIns="91425" spcFirstLastPara="1" rIns="91425" wrap="square" tIns="45700">
            <a:spAutoFit/>
          </a:bodyPr>
          <a:lstStyle/>
          <a:p>
            <a:pPr indent="0" lvl="0" marL="0" marR="0" rtl="0" algn="l">
              <a:spcBef>
                <a:spcPts val="0"/>
              </a:spcBef>
              <a:spcAft>
                <a:spcPts val="0"/>
              </a:spcAft>
              <a:buNone/>
            </a:pPr>
            <a:r>
              <a:rPr b="0" i="0" lang="en-US" sz="1600">
                <a:solidFill>
                  <a:srgbClr val="1E1E1E"/>
                </a:solidFill>
                <a:latin typeface="Quattrocento Sans"/>
                <a:ea typeface="Quattrocento Sans"/>
                <a:cs typeface="Quattrocento Sans"/>
                <a:sym typeface="Quattrocento Sans"/>
              </a:rPr>
              <a:t>You set up your Input Message in the second data validation tab</a:t>
            </a:r>
            <a:r>
              <a:rPr b="0" i="0" lang="en-US" sz="1800">
                <a:solidFill>
                  <a:srgbClr val="1E1E1E"/>
                </a:solidFill>
                <a:latin typeface="Quattrocento Sans"/>
                <a:ea typeface="Quattrocento Sans"/>
                <a:cs typeface="Quattrocento Sans"/>
                <a:sym typeface="Quattrocento Sans"/>
              </a:rPr>
              <a:t>.</a:t>
            </a:r>
            <a:endParaRPr sz="1800">
              <a:solidFill>
                <a:schemeClr val="dk1"/>
              </a:solidFill>
              <a:latin typeface="Calibri"/>
              <a:ea typeface="Calibri"/>
              <a:cs typeface="Calibri"/>
              <a:sym typeface="Calibri"/>
            </a:endParaRPr>
          </a:p>
        </p:txBody>
      </p:sp>
      <p:pic>
        <p:nvPicPr>
          <p:cNvPr id="192" name="Google Shape;192;p9"/>
          <p:cNvPicPr preferRelativeResize="0"/>
          <p:nvPr/>
        </p:nvPicPr>
        <p:blipFill rotWithShape="1">
          <a:blip r:embed="rId3">
            <a:alphaModFix/>
          </a:blip>
          <a:srcRect b="0" l="0" r="0" t="0"/>
          <a:stretch/>
        </p:blipFill>
        <p:spPr>
          <a:xfrm>
            <a:off x="709904" y="2115879"/>
            <a:ext cx="5212431" cy="4305553"/>
          </a:xfrm>
          <a:prstGeom prst="rect">
            <a:avLst/>
          </a:prstGeom>
          <a:noFill/>
          <a:ln>
            <a:noFill/>
          </a:ln>
        </p:spPr>
      </p:pic>
    </p:spTree>
  </p:cSld>
  <p:clrMapOvr>
    <a:masterClrMapping/>
  </p:clrMapOvr>
  <p:transition spd="slow">
    <p:push/>
  </p:transition>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IAQS PPT- Zil_ Final">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2019-12-10T16:16:08Z</dcterms:created>
  <dc:creator>lokesh</dc:creator>
</cp:coreProperties>
</file>